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7.xml" ContentType="application/vnd.openxmlformats-officedocument.presentationml.notesSlide+xml"/>
  <Override PartName="/ppt/notesSlides/_rels/notesSlide7.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media/hdphoto4.wdp" ContentType="image/vnd.ms-photo"/>
  <Override PartName="/ppt/media/image1.jpeg" ContentType="image/jpeg"/>
  <Override PartName="/ppt/media/image2.png" ContentType="image/png"/>
  <Override PartName="/ppt/media/hdphoto3.wdp" ContentType="image/vnd.ms-photo"/>
  <Override PartName="/ppt/media/hdphoto1.wdp" ContentType="image/vnd.ms-photo"/>
  <Override PartName="/ppt/media/image3.jpeg" ContentType="image/jpeg"/>
  <Override PartName="/ppt/media/image5.png" ContentType="image/png"/>
  <Override PartName="/ppt/media/image4.png" ContentType="image/png"/>
  <Override PartName="/ppt/media/hdphoto2.wdp" ContentType="image/vnd.ms-photo"/>
  <Override PartName="/ppt/media/image6.png" ContentType="image/png"/>
  <Override PartName="/ppt/media/image7.png" ContentType="image/png"/>
  <Override PartName="/ppt/media/image8.png" ContentType="image/png"/>
  <Override PartName="/ppt/media/image9.png" ContentType="image/png"/>
  <Override PartName="/ppt/media/hdphoto5.wdp" ContentType="image/vnd.ms-photo"/>
  <Override PartName="/ppt/media/image10.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Neue Haas Grotesk Text Pro"/>
              </a:rPr>
              <a:t>Click to move the slide</a:t>
            </a:r>
            <a:endParaRPr b="0" lang="en-US" sz="1800" spc="-1" strike="noStrike">
              <a:solidFill>
                <a:srgbClr val="000000"/>
              </a:solidFill>
              <a:latin typeface="Neue Haas Grotesk Text Pro"/>
            </a:endParaRPr>
          </a:p>
        </p:txBody>
      </p:sp>
      <p:sp>
        <p:nvSpPr>
          <p:cNvPr id="88"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9"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90"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91"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92"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8073193-E39D-4EF4-ABD4-5791EA71CF1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685800" y="1143000"/>
            <a:ext cx="5486040" cy="3085920"/>
          </a:xfrm>
          <a:prstGeom prst="rect">
            <a:avLst/>
          </a:prstGeom>
        </p:spPr>
      </p:sp>
      <p:sp>
        <p:nvSpPr>
          <p:cNvPr id="15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Glenn</a:t>
            </a:r>
            <a:endParaRPr b="0" lang="en-US" sz="2000" spc="-1" strike="noStrike">
              <a:latin typeface="Arial"/>
            </a:endParaRPr>
          </a:p>
        </p:txBody>
      </p:sp>
      <p:sp>
        <p:nvSpPr>
          <p:cNvPr id="159"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2871EDC6-7C5A-4343-8E44-8F6358B63590}"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29" name="PlaceHolder 2"/>
          <p:cNvSpPr>
            <a:spLocks noGrp="1"/>
          </p:cNvSpPr>
          <p:nvPr>
            <p:ph type="body"/>
          </p:nvPr>
        </p:nvSpPr>
        <p:spPr>
          <a:xfrm>
            <a:off x="1115640" y="2477880"/>
            <a:ext cx="10167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30" name="PlaceHolder 3"/>
          <p:cNvSpPr>
            <a:spLocks noGrp="1"/>
          </p:cNvSpPr>
          <p:nvPr>
            <p:ph type="body"/>
          </p:nvPr>
        </p:nvSpPr>
        <p:spPr>
          <a:xfrm>
            <a:off x="1115640" y="4407480"/>
            <a:ext cx="10167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32" name="PlaceHolder 2"/>
          <p:cNvSpPr>
            <a:spLocks noGrp="1"/>
          </p:cNvSpPr>
          <p:nvPr>
            <p:ph type="body"/>
          </p:nvPr>
        </p:nvSpPr>
        <p:spPr>
          <a:xfrm>
            <a:off x="111564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33" name="PlaceHolder 3"/>
          <p:cNvSpPr>
            <a:spLocks noGrp="1"/>
          </p:cNvSpPr>
          <p:nvPr>
            <p:ph type="body"/>
          </p:nvPr>
        </p:nvSpPr>
        <p:spPr>
          <a:xfrm>
            <a:off x="632592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34" name="PlaceHolder 4"/>
          <p:cNvSpPr>
            <a:spLocks noGrp="1"/>
          </p:cNvSpPr>
          <p:nvPr>
            <p:ph type="body"/>
          </p:nvPr>
        </p:nvSpPr>
        <p:spPr>
          <a:xfrm>
            <a:off x="1115640" y="44074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35" name="PlaceHolder 5"/>
          <p:cNvSpPr>
            <a:spLocks noGrp="1"/>
          </p:cNvSpPr>
          <p:nvPr>
            <p:ph type="body"/>
          </p:nvPr>
        </p:nvSpPr>
        <p:spPr>
          <a:xfrm>
            <a:off x="6325920" y="44074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37" name="PlaceHolder 2"/>
          <p:cNvSpPr>
            <a:spLocks noGrp="1"/>
          </p:cNvSpPr>
          <p:nvPr>
            <p:ph type="body"/>
          </p:nvPr>
        </p:nvSpPr>
        <p:spPr>
          <a:xfrm>
            <a:off x="1115640" y="24778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38" name="PlaceHolder 3"/>
          <p:cNvSpPr>
            <a:spLocks noGrp="1"/>
          </p:cNvSpPr>
          <p:nvPr>
            <p:ph type="body"/>
          </p:nvPr>
        </p:nvSpPr>
        <p:spPr>
          <a:xfrm>
            <a:off x="4553640" y="24778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39" name="PlaceHolder 4"/>
          <p:cNvSpPr>
            <a:spLocks noGrp="1"/>
          </p:cNvSpPr>
          <p:nvPr>
            <p:ph type="body"/>
          </p:nvPr>
        </p:nvSpPr>
        <p:spPr>
          <a:xfrm>
            <a:off x="7991640" y="24778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40" name="PlaceHolder 5"/>
          <p:cNvSpPr>
            <a:spLocks noGrp="1"/>
          </p:cNvSpPr>
          <p:nvPr>
            <p:ph type="body"/>
          </p:nvPr>
        </p:nvSpPr>
        <p:spPr>
          <a:xfrm>
            <a:off x="1115640" y="44074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41" name="PlaceHolder 6"/>
          <p:cNvSpPr>
            <a:spLocks noGrp="1"/>
          </p:cNvSpPr>
          <p:nvPr>
            <p:ph type="body"/>
          </p:nvPr>
        </p:nvSpPr>
        <p:spPr>
          <a:xfrm>
            <a:off x="4553640" y="44074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42" name="PlaceHolder 7"/>
          <p:cNvSpPr>
            <a:spLocks noGrp="1"/>
          </p:cNvSpPr>
          <p:nvPr>
            <p:ph type="body"/>
          </p:nvPr>
        </p:nvSpPr>
        <p:spPr>
          <a:xfrm>
            <a:off x="7991640" y="44074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52" name="PlaceHolder 2"/>
          <p:cNvSpPr>
            <a:spLocks noGrp="1"/>
          </p:cNvSpPr>
          <p:nvPr>
            <p:ph type="subTitle"/>
          </p:nvPr>
        </p:nvSpPr>
        <p:spPr>
          <a:xfrm>
            <a:off x="1115640" y="2477880"/>
            <a:ext cx="10167840" cy="3693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54" name="PlaceHolder 2"/>
          <p:cNvSpPr>
            <a:spLocks noGrp="1"/>
          </p:cNvSpPr>
          <p:nvPr>
            <p:ph type="body"/>
          </p:nvPr>
        </p:nvSpPr>
        <p:spPr>
          <a:xfrm>
            <a:off x="1115640" y="2477880"/>
            <a:ext cx="1016784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56" name="PlaceHolder 2"/>
          <p:cNvSpPr>
            <a:spLocks noGrp="1"/>
          </p:cNvSpPr>
          <p:nvPr>
            <p:ph type="body"/>
          </p:nvPr>
        </p:nvSpPr>
        <p:spPr>
          <a:xfrm>
            <a:off x="1115640" y="2477880"/>
            <a:ext cx="496188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57" name="PlaceHolder 3"/>
          <p:cNvSpPr>
            <a:spLocks noGrp="1"/>
          </p:cNvSpPr>
          <p:nvPr>
            <p:ph type="body"/>
          </p:nvPr>
        </p:nvSpPr>
        <p:spPr>
          <a:xfrm>
            <a:off x="6325920" y="2477880"/>
            <a:ext cx="496188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1115640" y="548640"/>
            <a:ext cx="10167840" cy="5468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61" name="PlaceHolder 2"/>
          <p:cNvSpPr>
            <a:spLocks noGrp="1"/>
          </p:cNvSpPr>
          <p:nvPr>
            <p:ph type="body"/>
          </p:nvPr>
        </p:nvSpPr>
        <p:spPr>
          <a:xfrm>
            <a:off x="111564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62" name="PlaceHolder 3"/>
          <p:cNvSpPr>
            <a:spLocks noGrp="1"/>
          </p:cNvSpPr>
          <p:nvPr>
            <p:ph type="body"/>
          </p:nvPr>
        </p:nvSpPr>
        <p:spPr>
          <a:xfrm>
            <a:off x="6325920" y="2477880"/>
            <a:ext cx="496188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63" name="PlaceHolder 4"/>
          <p:cNvSpPr>
            <a:spLocks noGrp="1"/>
          </p:cNvSpPr>
          <p:nvPr>
            <p:ph type="body"/>
          </p:nvPr>
        </p:nvSpPr>
        <p:spPr>
          <a:xfrm>
            <a:off x="1115640" y="44074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8" name="PlaceHolder 2"/>
          <p:cNvSpPr>
            <a:spLocks noGrp="1"/>
          </p:cNvSpPr>
          <p:nvPr>
            <p:ph type="subTitle"/>
          </p:nvPr>
        </p:nvSpPr>
        <p:spPr>
          <a:xfrm>
            <a:off x="1115640" y="2477880"/>
            <a:ext cx="10167840" cy="3693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65" name="PlaceHolder 2"/>
          <p:cNvSpPr>
            <a:spLocks noGrp="1"/>
          </p:cNvSpPr>
          <p:nvPr>
            <p:ph type="body"/>
          </p:nvPr>
        </p:nvSpPr>
        <p:spPr>
          <a:xfrm>
            <a:off x="1115640" y="2477880"/>
            <a:ext cx="496188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66" name="PlaceHolder 3"/>
          <p:cNvSpPr>
            <a:spLocks noGrp="1"/>
          </p:cNvSpPr>
          <p:nvPr>
            <p:ph type="body"/>
          </p:nvPr>
        </p:nvSpPr>
        <p:spPr>
          <a:xfrm>
            <a:off x="632592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67" name="PlaceHolder 4"/>
          <p:cNvSpPr>
            <a:spLocks noGrp="1"/>
          </p:cNvSpPr>
          <p:nvPr>
            <p:ph type="body"/>
          </p:nvPr>
        </p:nvSpPr>
        <p:spPr>
          <a:xfrm>
            <a:off x="6325920" y="44074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69" name="PlaceHolder 2"/>
          <p:cNvSpPr>
            <a:spLocks noGrp="1"/>
          </p:cNvSpPr>
          <p:nvPr>
            <p:ph type="body"/>
          </p:nvPr>
        </p:nvSpPr>
        <p:spPr>
          <a:xfrm>
            <a:off x="111564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70" name="PlaceHolder 3"/>
          <p:cNvSpPr>
            <a:spLocks noGrp="1"/>
          </p:cNvSpPr>
          <p:nvPr>
            <p:ph type="body"/>
          </p:nvPr>
        </p:nvSpPr>
        <p:spPr>
          <a:xfrm>
            <a:off x="632592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71" name="PlaceHolder 4"/>
          <p:cNvSpPr>
            <a:spLocks noGrp="1"/>
          </p:cNvSpPr>
          <p:nvPr>
            <p:ph type="body"/>
          </p:nvPr>
        </p:nvSpPr>
        <p:spPr>
          <a:xfrm>
            <a:off x="1115640" y="4407480"/>
            <a:ext cx="10167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73" name="PlaceHolder 2"/>
          <p:cNvSpPr>
            <a:spLocks noGrp="1"/>
          </p:cNvSpPr>
          <p:nvPr>
            <p:ph type="body"/>
          </p:nvPr>
        </p:nvSpPr>
        <p:spPr>
          <a:xfrm>
            <a:off x="1115640" y="2477880"/>
            <a:ext cx="10167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74" name="PlaceHolder 3"/>
          <p:cNvSpPr>
            <a:spLocks noGrp="1"/>
          </p:cNvSpPr>
          <p:nvPr>
            <p:ph type="body"/>
          </p:nvPr>
        </p:nvSpPr>
        <p:spPr>
          <a:xfrm>
            <a:off x="1115640" y="4407480"/>
            <a:ext cx="10167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76" name="PlaceHolder 2"/>
          <p:cNvSpPr>
            <a:spLocks noGrp="1"/>
          </p:cNvSpPr>
          <p:nvPr>
            <p:ph type="body"/>
          </p:nvPr>
        </p:nvSpPr>
        <p:spPr>
          <a:xfrm>
            <a:off x="111564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77" name="PlaceHolder 3"/>
          <p:cNvSpPr>
            <a:spLocks noGrp="1"/>
          </p:cNvSpPr>
          <p:nvPr>
            <p:ph type="body"/>
          </p:nvPr>
        </p:nvSpPr>
        <p:spPr>
          <a:xfrm>
            <a:off x="632592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78" name="PlaceHolder 4"/>
          <p:cNvSpPr>
            <a:spLocks noGrp="1"/>
          </p:cNvSpPr>
          <p:nvPr>
            <p:ph type="body"/>
          </p:nvPr>
        </p:nvSpPr>
        <p:spPr>
          <a:xfrm>
            <a:off x="1115640" y="44074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79" name="PlaceHolder 5"/>
          <p:cNvSpPr>
            <a:spLocks noGrp="1"/>
          </p:cNvSpPr>
          <p:nvPr>
            <p:ph type="body"/>
          </p:nvPr>
        </p:nvSpPr>
        <p:spPr>
          <a:xfrm>
            <a:off x="6325920" y="44074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81" name="PlaceHolder 2"/>
          <p:cNvSpPr>
            <a:spLocks noGrp="1"/>
          </p:cNvSpPr>
          <p:nvPr>
            <p:ph type="body"/>
          </p:nvPr>
        </p:nvSpPr>
        <p:spPr>
          <a:xfrm>
            <a:off x="1115640" y="24778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82" name="PlaceHolder 3"/>
          <p:cNvSpPr>
            <a:spLocks noGrp="1"/>
          </p:cNvSpPr>
          <p:nvPr>
            <p:ph type="body"/>
          </p:nvPr>
        </p:nvSpPr>
        <p:spPr>
          <a:xfrm>
            <a:off x="4553640" y="24778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83" name="PlaceHolder 4"/>
          <p:cNvSpPr>
            <a:spLocks noGrp="1"/>
          </p:cNvSpPr>
          <p:nvPr>
            <p:ph type="body"/>
          </p:nvPr>
        </p:nvSpPr>
        <p:spPr>
          <a:xfrm>
            <a:off x="7991640" y="24778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84" name="PlaceHolder 5"/>
          <p:cNvSpPr>
            <a:spLocks noGrp="1"/>
          </p:cNvSpPr>
          <p:nvPr>
            <p:ph type="body"/>
          </p:nvPr>
        </p:nvSpPr>
        <p:spPr>
          <a:xfrm>
            <a:off x="1115640" y="44074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85" name="PlaceHolder 6"/>
          <p:cNvSpPr>
            <a:spLocks noGrp="1"/>
          </p:cNvSpPr>
          <p:nvPr>
            <p:ph type="body"/>
          </p:nvPr>
        </p:nvSpPr>
        <p:spPr>
          <a:xfrm>
            <a:off x="4553640" y="44074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86" name="PlaceHolder 7"/>
          <p:cNvSpPr>
            <a:spLocks noGrp="1"/>
          </p:cNvSpPr>
          <p:nvPr>
            <p:ph type="body"/>
          </p:nvPr>
        </p:nvSpPr>
        <p:spPr>
          <a:xfrm>
            <a:off x="7991640" y="4407480"/>
            <a:ext cx="3273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10" name="PlaceHolder 2"/>
          <p:cNvSpPr>
            <a:spLocks noGrp="1"/>
          </p:cNvSpPr>
          <p:nvPr>
            <p:ph type="body"/>
          </p:nvPr>
        </p:nvSpPr>
        <p:spPr>
          <a:xfrm>
            <a:off x="1115640" y="2477880"/>
            <a:ext cx="1016784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12" name="PlaceHolder 2"/>
          <p:cNvSpPr>
            <a:spLocks noGrp="1"/>
          </p:cNvSpPr>
          <p:nvPr>
            <p:ph type="body"/>
          </p:nvPr>
        </p:nvSpPr>
        <p:spPr>
          <a:xfrm>
            <a:off x="1115640" y="2477880"/>
            <a:ext cx="496188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13" name="PlaceHolder 3"/>
          <p:cNvSpPr>
            <a:spLocks noGrp="1"/>
          </p:cNvSpPr>
          <p:nvPr>
            <p:ph type="body"/>
          </p:nvPr>
        </p:nvSpPr>
        <p:spPr>
          <a:xfrm>
            <a:off x="6325920" y="2477880"/>
            <a:ext cx="496188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115640" y="548640"/>
            <a:ext cx="10167840" cy="5468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17" name="PlaceHolder 2"/>
          <p:cNvSpPr>
            <a:spLocks noGrp="1"/>
          </p:cNvSpPr>
          <p:nvPr>
            <p:ph type="body"/>
          </p:nvPr>
        </p:nvSpPr>
        <p:spPr>
          <a:xfrm>
            <a:off x="111564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18" name="PlaceHolder 3"/>
          <p:cNvSpPr>
            <a:spLocks noGrp="1"/>
          </p:cNvSpPr>
          <p:nvPr>
            <p:ph type="body"/>
          </p:nvPr>
        </p:nvSpPr>
        <p:spPr>
          <a:xfrm>
            <a:off x="6325920" y="2477880"/>
            <a:ext cx="496188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19" name="PlaceHolder 4"/>
          <p:cNvSpPr>
            <a:spLocks noGrp="1"/>
          </p:cNvSpPr>
          <p:nvPr>
            <p:ph type="body"/>
          </p:nvPr>
        </p:nvSpPr>
        <p:spPr>
          <a:xfrm>
            <a:off x="1115640" y="44074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21" name="PlaceHolder 2"/>
          <p:cNvSpPr>
            <a:spLocks noGrp="1"/>
          </p:cNvSpPr>
          <p:nvPr>
            <p:ph type="body"/>
          </p:nvPr>
        </p:nvSpPr>
        <p:spPr>
          <a:xfrm>
            <a:off x="1115640" y="2477880"/>
            <a:ext cx="4961880" cy="369396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22" name="PlaceHolder 3"/>
          <p:cNvSpPr>
            <a:spLocks noGrp="1"/>
          </p:cNvSpPr>
          <p:nvPr>
            <p:ph type="body"/>
          </p:nvPr>
        </p:nvSpPr>
        <p:spPr>
          <a:xfrm>
            <a:off x="632592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23" name="PlaceHolder 4"/>
          <p:cNvSpPr>
            <a:spLocks noGrp="1"/>
          </p:cNvSpPr>
          <p:nvPr>
            <p:ph type="body"/>
          </p:nvPr>
        </p:nvSpPr>
        <p:spPr>
          <a:xfrm>
            <a:off x="6325920" y="44074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115640" y="548640"/>
            <a:ext cx="10167840" cy="1179360"/>
          </a:xfrm>
          <a:prstGeom prst="rect">
            <a:avLst/>
          </a:prstGeom>
        </p:spPr>
        <p:txBody>
          <a:bodyPr lIns="0" rIns="0" tIns="0" bIns="0" anchor="ctr">
            <a:noAutofit/>
          </a:bodyPr>
          <a:p>
            <a:endParaRPr b="0" lang="en-US" sz="1800" spc="-1" strike="noStrike">
              <a:solidFill>
                <a:srgbClr val="000000"/>
              </a:solidFill>
              <a:latin typeface="Neue Haas Grotesk Text Pro"/>
            </a:endParaRPr>
          </a:p>
        </p:txBody>
      </p:sp>
      <p:sp>
        <p:nvSpPr>
          <p:cNvPr id="25" name="PlaceHolder 2"/>
          <p:cNvSpPr>
            <a:spLocks noGrp="1"/>
          </p:cNvSpPr>
          <p:nvPr>
            <p:ph type="body"/>
          </p:nvPr>
        </p:nvSpPr>
        <p:spPr>
          <a:xfrm>
            <a:off x="111564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26" name="PlaceHolder 3"/>
          <p:cNvSpPr>
            <a:spLocks noGrp="1"/>
          </p:cNvSpPr>
          <p:nvPr>
            <p:ph type="body"/>
          </p:nvPr>
        </p:nvSpPr>
        <p:spPr>
          <a:xfrm>
            <a:off x="6325920" y="2477880"/>
            <a:ext cx="496188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
        <p:nvSpPr>
          <p:cNvPr id="27" name="PlaceHolder 4"/>
          <p:cNvSpPr>
            <a:spLocks noGrp="1"/>
          </p:cNvSpPr>
          <p:nvPr>
            <p:ph type="body"/>
          </p:nvPr>
        </p:nvSpPr>
        <p:spPr>
          <a:xfrm>
            <a:off x="1115640" y="4407480"/>
            <a:ext cx="10167840" cy="1761840"/>
          </a:xfrm>
          <a:prstGeom prst="rect">
            <a:avLst/>
          </a:prstGeom>
        </p:spPr>
        <p:txBody>
          <a:bodyPr lIns="0" rIns="0" tIns="0" bIns="0">
            <a:normAutofit/>
          </a:bodyPr>
          <a:p>
            <a:endParaRPr b="0" lang="en-US" sz="2400" spc="-1" strike="noStrike">
              <a:solidFill>
                <a:srgbClr val="000000"/>
              </a:solidFill>
              <a:latin typeface="Neue Haas Grotesk Text Pr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76000" y="1124640"/>
            <a:ext cx="11036520" cy="3172680"/>
          </a:xfrm>
          <a:prstGeom prst="rect">
            <a:avLst/>
          </a:prstGeom>
        </p:spPr>
        <p:txBody>
          <a:bodyPr anchor="b">
            <a:normAutofit/>
          </a:bodyPr>
          <a:p>
            <a:pPr>
              <a:lnSpc>
                <a:spcPct val="90000"/>
              </a:lnSpc>
            </a:pPr>
            <a:r>
              <a:rPr b="1" lang="en-US" sz="8000" spc="-1" strike="noStrike">
                <a:solidFill>
                  <a:srgbClr val="000000"/>
                </a:solidFill>
                <a:latin typeface="Neue Haas Grotesk Text Pro"/>
              </a:rPr>
              <a:t>Click to edit Master title style</a:t>
            </a:r>
            <a:endParaRPr b="0" lang="en-US" sz="8000" spc="-1" strike="noStrike">
              <a:solidFill>
                <a:srgbClr val="000000"/>
              </a:solidFill>
              <a:latin typeface="Neue Haas Grotesk Text Pro"/>
            </a:endParaRPr>
          </a:p>
        </p:txBody>
      </p:sp>
      <p:sp>
        <p:nvSpPr>
          <p:cNvPr id="1" name="PlaceHolder 2"/>
          <p:cNvSpPr>
            <a:spLocks noGrp="1"/>
          </p:cNvSpPr>
          <p:nvPr>
            <p:ph type="dt"/>
          </p:nvPr>
        </p:nvSpPr>
        <p:spPr>
          <a:xfrm>
            <a:off x="576000" y="6356520"/>
            <a:ext cx="2742840" cy="364680"/>
          </a:xfrm>
          <a:prstGeom prst="rect">
            <a:avLst/>
          </a:prstGeom>
        </p:spPr>
        <p:txBody>
          <a:bodyPr anchor="ctr">
            <a:noAutofit/>
          </a:bodyPr>
          <a:p>
            <a:pPr>
              <a:lnSpc>
                <a:spcPct val="100000"/>
              </a:lnSpc>
            </a:pPr>
            <a:fld id="{66AE2133-5C9F-449B-A41D-DD9CEB30037C}" type="datetime">
              <a:rPr b="0" lang="en-US" sz="1200" spc="-1" strike="noStrike">
                <a:solidFill>
                  <a:srgbClr val="8b8b8b"/>
                </a:solidFill>
                <a:latin typeface="Neue Haas Grotesk Text Pro"/>
              </a:rPr>
              <a:t>2/8/22</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869680" y="6356520"/>
            <a:ext cx="2742840" cy="364680"/>
          </a:xfrm>
          <a:prstGeom prst="rect">
            <a:avLst/>
          </a:prstGeom>
        </p:spPr>
        <p:txBody>
          <a:bodyPr anchor="ctr">
            <a:noAutofit/>
          </a:bodyPr>
          <a:p>
            <a:pPr algn="r">
              <a:lnSpc>
                <a:spcPct val="100000"/>
              </a:lnSpc>
            </a:pPr>
            <a:fld id="{6FCB236B-A4E7-4F49-B165-454AC0DFCDC8}" type="slidenum">
              <a:rPr b="0" lang="en-US" sz="1200" spc="-1" strike="noStrike">
                <a:solidFill>
                  <a:srgbClr val="8b8b8b"/>
                </a:solidFill>
                <a:latin typeface="Neue Haas Grotesk Text Pro"/>
              </a:rPr>
              <a:t>&lt;number&gt;</a:t>
            </a:fld>
            <a:endParaRPr b="0" lang="en-US" sz="1200" spc="-1" strike="noStrike">
              <a:latin typeface="Times New Roman"/>
            </a:endParaRPr>
          </a:p>
        </p:txBody>
      </p:sp>
      <p:sp>
        <p:nvSpPr>
          <p:cNvPr id="4" name="CustomShape 5"/>
          <p:cNvSpPr/>
          <p:nvPr/>
        </p:nvSpPr>
        <p:spPr>
          <a:xfrm rot="5400000">
            <a:off x="857880" y="346320"/>
            <a:ext cx="145800" cy="703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flipV="1">
            <a:off x="578520" y="4500720"/>
            <a:ext cx="11034360" cy="18000"/>
          </a:xfrm>
          <a:prstGeom prst="rect">
            <a:avLst/>
          </a:prstGeom>
          <a:solidFill>
            <a:schemeClr val="tx2">
              <a:lumMod val="25000"/>
              <a:lumOff val="75000"/>
            </a:schemeClr>
          </a:solidFill>
          <a:ln w="3175">
            <a:noFill/>
          </a:ln>
        </p:spPr>
        <p:style>
          <a:lnRef idx="2">
            <a:schemeClr val="accent1">
              <a:shade val="50000"/>
            </a:schemeClr>
          </a:lnRef>
          <a:fillRef idx="1">
            <a:schemeClr val="accent1"/>
          </a:fillRef>
          <a:effectRef idx="0">
            <a:schemeClr val="accent1"/>
          </a:effectRef>
          <a:fontRef idx="minor"/>
        </p:style>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Neue Haas Grotesk Text Pro"/>
              </a:rPr>
              <a:t>Click to edit the outline text format</a:t>
            </a:r>
            <a:endParaRPr b="0" lang="en-US" sz="2400" spc="-1" strike="noStrike">
              <a:solidFill>
                <a:srgbClr val="000000"/>
              </a:solidFill>
              <a:latin typeface="Neue Haas Grotesk Text Pro"/>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Neue Haas Grotesk Text Pro"/>
              </a:rPr>
              <a:t>Second Outline Level</a:t>
            </a:r>
            <a:endParaRPr b="0" lang="en-US" sz="1800" spc="-1" strike="noStrike">
              <a:solidFill>
                <a:srgbClr val="000000"/>
              </a:solidFill>
              <a:latin typeface="Neue Haas Grotesk Text Pro"/>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Neue Haas Grotesk Text Pro"/>
              </a:rPr>
              <a:t>Third Outline Level</a:t>
            </a:r>
            <a:endParaRPr b="0" lang="en-US" sz="1600" spc="-1" strike="noStrike">
              <a:solidFill>
                <a:srgbClr val="000000"/>
              </a:solidFill>
              <a:latin typeface="Neue Haas Grotesk Text Pro"/>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Neue Haas Grotesk Text Pro"/>
              </a:rPr>
              <a:t>Fourth Outline Level</a:t>
            </a:r>
            <a:endParaRPr b="0" lang="en-US" sz="1600" spc="-1" strike="noStrike">
              <a:solidFill>
                <a:srgbClr val="000000"/>
              </a:solidFill>
              <a:latin typeface="Neue Haas Grotesk Text Pro"/>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Neue Haas Grotesk Text Pro"/>
              </a:rPr>
              <a:t>Fifth Outline Level</a:t>
            </a:r>
            <a:endParaRPr b="0" lang="en-US" sz="2000" spc="-1" strike="noStrike">
              <a:solidFill>
                <a:srgbClr val="000000"/>
              </a:solidFill>
              <a:latin typeface="Neue Haas Grotesk Text Pro"/>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Neue Haas Grotesk Text Pro"/>
              </a:rPr>
              <a:t>Sixth Outline Level</a:t>
            </a:r>
            <a:endParaRPr b="0" lang="en-US" sz="2000" spc="-1" strike="noStrike">
              <a:solidFill>
                <a:srgbClr val="000000"/>
              </a:solidFill>
              <a:latin typeface="Neue Haas Grotesk Text Pro"/>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Neue Haas Grotesk Text Pro"/>
              </a:rPr>
              <a:t>Seventh Outline Level</a:t>
            </a:r>
            <a:endParaRPr b="0" lang="en-US" sz="2000" spc="-1" strike="noStrike">
              <a:solidFill>
                <a:srgbClr val="000000"/>
              </a:solidFill>
              <a:latin typeface="Neue Haas Grotesk Text Pro"/>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558360" y="0"/>
            <a:ext cx="11167200" cy="2018520"/>
          </a:xfrm>
          <a:prstGeom prst="rect">
            <a:avLst/>
          </a:prstGeom>
          <a:solidFill>
            <a:srgbClr val="ffffff"/>
          </a:solidFill>
          <a:ln w="9525">
            <a:solidFill>
              <a:schemeClr val="tx2">
                <a:lumMod val="10000"/>
                <a:lumOff val="90000"/>
              </a:schemeClr>
            </a:solidFill>
          </a:ln>
          <a:effectLst>
            <a:outerShdw algn="tl" blurRad="50800" dir="2700000" dist="37674"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567000" y="0"/>
            <a:ext cx="11155320" cy="2011320"/>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p:style>
      </p:sp>
      <p:sp>
        <p:nvSpPr>
          <p:cNvPr id="45" name="CustomShape 3"/>
          <p:cNvSpPr/>
          <p:nvPr/>
        </p:nvSpPr>
        <p:spPr>
          <a:xfrm>
            <a:off x="498960" y="787320"/>
            <a:ext cx="127800" cy="703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 name="PlaceHolder 4"/>
          <p:cNvSpPr>
            <a:spLocks noGrp="1"/>
          </p:cNvSpPr>
          <p:nvPr>
            <p:ph type="title"/>
          </p:nvPr>
        </p:nvSpPr>
        <p:spPr>
          <a:xfrm>
            <a:off x="1115640" y="548640"/>
            <a:ext cx="10167840" cy="1179360"/>
          </a:xfrm>
          <a:prstGeom prst="rect">
            <a:avLst/>
          </a:prstGeom>
        </p:spPr>
        <p:txBody>
          <a:bodyPr anchor="ctr">
            <a:normAutofit/>
          </a:bodyPr>
          <a:p>
            <a:pPr>
              <a:lnSpc>
                <a:spcPct val="90000"/>
              </a:lnSpc>
            </a:pPr>
            <a:r>
              <a:rPr b="1" lang="en-US" sz="4000" spc="-1" strike="noStrike">
                <a:solidFill>
                  <a:srgbClr val="000000"/>
                </a:solidFill>
                <a:latin typeface="Neue Haas Grotesk Text Pro"/>
              </a:rPr>
              <a:t>Click to edit Master title style</a:t>
            </a:r>
            <a:endParaRPr b="0" lang="en-US" sz="4000" spc="-1" strike="noStrike">
              <a:solidFill>
                <a:srgbClr val="000000"/>
              </a:solidFill>
              <a:latin typeface="Neue Haas Grotesk Text Pro"/>
            </a:endParaRPr>
          </a:p>
        </p:txBody>
      </p:sp>
      <p:sp>
        <p:nvSpPr>
          <p:cNvPr id="47" name="PlaceHolder 5"/>
          <p:cNvSpPr>
            <a:spLocks noGrp="1"/>
          </p:cNvSpPr>
          <p:nvPr>
            <p:ph type="body"/>
          </p:nvPr>
        </p:nvSpPr>
        <p:spPr>
          <a:xfrm>
            <a:off x="1115640" y="2477880"/>
            <a:ext cx="10167840" cy="3693960"/>
          </a:xfrm>
          <a:prstGeom prst="rect">
            <a:avLst/>
          </a:prstGeom>
        </p:spPr>
        <p:txBody>
          <a:bodyPr>
            <a:noAutofit/>
          </a:bodyPr>
          <a:p>
            <a:pPr marL="228600" indent="-228240">
              <a:lnSpc>
                <a:spcPct val="110000"/>
              </a:lnSpc>
              <a:spcBef>
                <a:spcPts val="1001"/>
              </a:spcBef>
              <a:buClr>
                <a:srgbClr val="000000"/>
              </a:buClr>
              <a:buFont typeface="Arial"/>
              <a:buChar char="•"/>
            </a:pPr>
            <a:r>
              <a:rPr b="0" lang="en-US" sz="2400" spc="-1" strike="noStrike">
                <a:solidFill>
                  <a:srgbClr val="000000"/>
                </a:solidFill>
                <a:latin typeface="Neue Haas Grotesk Text Pro"/>
              </a:rPr>
              <a:t>Click to edit Master text styles</a:t>
            </a:r>
            <a:endParaRPr b="0" lang="en-US" sz="2400" spc="-1" strike="noStrike">
              <a:solidFill>
                <a:srgbClr val="000000"/>
              </a:solidFill>
              <a:latin typeface="Neue Haas Grotesk Text Pro"/>
            </a:endParaRPr>
          </a:p>
          <a:p>
            <a:pPr lvl="1" marL="685800" indent="-228240">
              <a:lnSpc>
                <a:spcPct val="110000"/>
              </a:lnSpc>
              <a:spcBef>
                <a:spcPts val="499"/>
              </a:spcBef>
              <a:buClr>
                <a:srgbClr val="000000"/>
              </a:buClr>
              <a:buFont typeface="Arial"/>
              <a:buChar char="•"/>
            </a:pPr>
            <a:r>
              <a:rPr b="0" lang="en-US" sz="2000" spc="-1" strike="noStrike">
                <a:solidFill>
                  <a:srgbClr val="000000"/>
                </a:solidFill>
                <a:latin typeface="Neue Haas Grotesk Text Pro"/>
              </a:rPr>
              <a:t>Second level</a:t>
            </a:r>
            <a:endParaRPr b="0" lang="en-US" sz="2000" spc="-1" strike="noStrike">
              <a:solidFill>
                <a:srgbClr val="000000"/>
              </a:solidFill>
              <a:latin typeface="Neue Haas Grotesk Text Pro"/>
            </a:endParaRPr>
          </a:p>
          <a:p>
            <a:pPr lvl="2" marL="1143000" indent="-228240">
              <a:lnSpc>
                <a:spcPct val="110000"/>
              </a:lnSpc>
              <a:spcBef>
                <a:spcPts val="499"/>
              </a:spcBef>
              <a:buClr>
                <a:srgbClr val="000000"/>
              </a:buClr>
              <a:buFont typeface="Arial"/>
              <a:buChar char="•"/>
            </a:pPr>
            <a:r>
              <a:rPr b="0" lang="en-US" sz="1800" spc="-1" strike="noStrike">
                <a:solidFill>
                  <a:srgbClr val="000000"/>
                </a:solidFill>
                <a:latin typeface="Neue Haas Grotesk Text Pro"/>
              </a:rPr>
              <a:t>Third level</a:t>
            </a:r>
            <a:endParaRPr b="0" lang="en-US" sz="1800" spc="-1" strike="noStrike">
              <a:solidFill>
                <a:srgbClr val="000000"/>
              </a:solidFill>
              <a:latin typeface="Neue Haas Grotesk Text Pro"/>
            </a:endParaRPr>
          </a:p>
          <a:p>
            <a:pPr lvl="3" marL="1600200" indent="-228240">
              <a:lnSpc>
                <a:spcPct val="110000"/>
              </a:lnSpc>
              <a:spcBef>
                <a:spcPts val="499"/>
              </a:spcBef>
              <a:buClr>
                <a:srgbClr val="000000"/>
              </a:buClr>
              <a:buFont typeface="Arial"/>
              <a:buChar char="•"/>
            </a:pPr>
            <a:r>
              <a:rPr b="0" lang="en-US" sz="1600" spc="-1" strike="noStrike">
                <a:solidFill>
                  <a:srgbClr val="000000"/>
                </a:solidFill>
                <a:latin typeface="Neue Haas Grotesk Text Pro"/>
              </a:rPr>
              <a:t>Fourth level</a:t>
            </a:r>
            <a:endParaRPr b="0" lang="en-US" sz="1600" spc="-1" strike="noStrike">
              <a:solidFill>
                <a:srgbClr val="000000"/>
              </a:solidFill>
              <a:latin typeface="Neue Haas Grotesk Text Pro"/>
            </a:endParaRPr>
          </a:p>
          <a:p>
            <a:pPr lvl="4" marL="2057400" indent="-228240">
              <a:lnSpc>
                <a:spcPct val="110000"/>
              </a:lnSpc>
              <a:spcBef>
                <a:spcPts val="499"/>
              </a:spcBef>
              <a:buClr>
                <a:srgbClr val="000000"/>
              </a:buClr>
              <a:buFont typeface="Arial"/>
              <a:buChar char="•"/>
            </a:pPr>
            <a:r>
              <a:rPr b="0" lang="en-US" sz="1600" spc="-1" strike="noStrike">
                <a:solidFill>
                  <a:srgbClr val="000000"/>
                </a:solidFill>
                <a:latin typeface="Neue Haas Grotesk Text Pro"/>
              </a:rPr>
              <a:t>Fifth level</a:t>
            </a:r>
            <a:endParaRPr b="0" lang="en-US" sz="1600" spc="-1" strike="noStrike">
              <a:solidFill>
                <a:srgbClr val="000000"/>
              </a:solidFill>
              <a:latin typeface="Neue Haas Grotesk Text Pro"/>
            </a:endParaRPr>
          </a:p>
        </p:txBody>
      </p:sp>
      <p:sp>
        <p:nvSpPr>
          <p:cNvPr id="48" name="PlaceHolder 6"/>
          <p:cNvSpPr>
            <a:spLocks noGrp="1"/>
          </p:cNvSpPr>
          <p:nvPr>
            <p:ph type="dt"/>
          </p:nvPr>
        </p:nvSpPr>
        <p:spPr>
          <a:xfrm>
            <a:off x="1115640" y="6356520"/>
            <a:ext cx="2742840" cy="364680"/>
          </a:xfrm>
          <a:prstGeom prst="rect">
            <a:avLst/>
          </a:prstGeom>
        </p:spPr>
        <p:txBody>
          <a:bodyPr anchor="ctr">
            <a:noAutofit/>
          </a:bodyPr>
          <a:p>
            <a:pPr>
              <a:lnSpc>
                <a:spcPct val="100000"/>
              </a:lnSpc>
            </a:pPr>
            <a:fld id="{B487D3A7-8236-442B-9D4F-A529AA2995FA}" type="datetime">
              <a:rPr b="0" lang="en-US" sz="1200" spc="-1" strike="noStrike">
                <a:solidFill>
                  <a:srgbClr val="8b8b8b"/>
                </a:solidFill>
                <a:latin typeface="Neue Haas Grotesk Text Pro"/>
              </a:rPr>
              <a:t>2/8/22</a:t>
            </a:fld>
            <a:endParaRPr b="0" lang="en-US" sz="1200" spc="-1" strike="noStrike">
              <a:latin typeface="Times New Roman"/>
            </a:endParaRPr>
          </a:p>
        </p:txBody>
      </p:sp>
      <p:sp>
        <p:nvSpPr>
          <p:cNvPr id="49" name="PlaceHolder 7"/>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50" name="PlaceHolder 8"/>
          <p:cNvSpPr>
            <a:spLocks noGrp="1"/>
          </p:cNvSpPr>
          <p:nvPr>
            <p:ph type="sldNum"/>
          </p:nvPr>
        </p:nvSpPr>
        <p:spPr>
          <a:xfrm>
            <a:off x="8540640" y="6356520"/>
            <a:ext cx="2742840" cy="364680"/>
          </a:xfrm>
          <a:prstGeom prst="rect">
            <a:avLst/>
          </a:prstGeom>
        </p:spPr>
        <p:txBody>
          <a:bodyPr anchor="ctr">
            <a:noAutofit/>
          </a:bodyPr>
          <a:p>
            <a:pPr algn="r">
              <a:lnSpc>
                <a:spcPct val="100000"/>
              </a:lnSpc>
            </a:pPr>
            <a:fld id="{C49A6538-3139-4F81-8355-C4938F224254}" type="slidenum">
              <a:rPr b="0" lang="en-US" sz="1200" spc="-1" strike="noStrike">
                <a:solidFill>
                  <a:srgbClr val="8b8b8b"/>
                </a:solidFill>
                <a:latin typeface="Neue Haas Grotesk Text Pro"/>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microsoft.com/office/2007/relationships/hdphoto" Target="../media/hdphoto1.wdp"/><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microsoft.com/office/2007/relationships/hdphoto" Target="../media/hdphoto2.wdp"/><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microsoft.com/office/2007/relationships/hdphoto" Target="../media/hdphoto3.wdp"/><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microsoft.com/office/2007/relationships/hdphoto" Target="../media/hdphoto4.wdp"/><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microsoft.com/office/2007/relationships/hdphoto" Target="../media/hdphoto5.wdp"/><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3"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94" name="Picture 1" descr="Background pattern&#10;&#10;Description automatically generated"/>
          <p:cNvPicPr/>
          <p:nvPr/>
        </p:nvPicPr>
        <p:blipFill>
          <a:blip r:embed="rId1"/>
          <a:srcRect l="17406" t="0" r="11494" b="0"/>
          <a:stretch/>
        </p:blipFill>
        <p:spPr>
          <a:xfrm>
            <a:off x="0" y="0"/>
            <a:ext cx="8668080" cy="6857640"/>
          </a:xfrm>
          <a:prstGeom prst="rect">
            <a:avLst/>
          </a:prstGeom>
          <a:ln w="0">
            <a:noFill/>
          </a:ln>
        </p:spPr>
      </p:pic>
      <p:sp>
        <p:nvSpPr>
          <p:cNvPr id="95" name="CustomShape 2"/>
          <p:cNvSpPr/>
          <p:nvPr/>
        </p:nvSpPr>
        <p:spPr>
          <a:xfrm flipH="1">
            <a:off x="2787480" y="0"/>
            <a:ext cx="9403560" cy="6857640"/>
          </a:xfrm>
          <a:prstGeom prst="rect">
            <a:avLst/>
          </a:prstGeom>
          <a:gradFill rotWithShape="0">
            <a:gsLst>
              <a:gs pos="42000">
                <a:srgbClr val="000000"/>
              </a:gs>
              <a:gs pos="100000">
                <a:srgbClr val="000000">
                  <a:alpha val="0"/>
                </a:srgbClr>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96" name="TextShape 3"/>
          <p:cNvSpPr txBox="1"/>
          <p:nvPr/>
        </p:nvSpPr>
        <p:spPr>
          <a:xfrm>
            <a:off x="7848720" y="1122480"/>
            <a:ext cx="4023000" cy="3203640"/>
          </a:xfrm>
          <a:prstGeom prst="rect">
            <a:avLst/>
          </a:prstGeom>
          <a:noFill/>
          <a:ln w="0">
            <a:noFill/>
          </a:ln>
        </p:spPr>
        <p:txBody>
          <a:bodyPr anchor="b">
            <a:normAutofit fontScale="81000"/>
          </a:bodyPr>
          <a:p>
            <a:pPr>
              <a:lnSpc>
                <a:spcPct val="90000"/>
              </a:lnSpc>
            </a:pPr>
            <a:r>
              <a:rPr b="1" lang="en-US" sz="4400" spc="-1" strike="noStrike">
                <a:solidFill>
                  <a:srgbClr val="1b5800"/>
                </a:solidFill>
                <a:latin typeface="Neue Haas Grotesk Text Pro"/>
              </a:rPr>
              <a:t>S</a:t>
            </a:r>
            <a:r>
              <a:rPr b="1" lang="en-US" sz="4400" spc="-1" strike="noStrike">
                <a:solidFill>
                  <a:srgbClr val="ffffff"/>
                </a:solidFill>
                <a:latin typeface="Neue Haas Grotesk Text Pro"/>
              </a:rPr>
              <a:t>mart </a:t>
            </a:r>
            <a:r>
              <a:rPr b="1" lang="en-US" sz="4400" spc="-1" strike="noStrike">
                <a:solidFill>
                  <a:srgbClr val="1b5800"/>
                </a:solidFill>
                <a:latin typeface="Neue Haas Grotesk Text Pro"/>
              </a:rPr>
              <a:t>I</a:t>
            </a:r>
            <a:r>
              <a:rPr b="1" lang="en-US" sz="4400" spc="-1" strike="noStrike">
                <a:solidFill>
                  <a:srgbClr val="ffffff"/>
                </a:solidFill>
                <a:latin typeface="Neue Haas Grotesk Text Pro"/>
              </a:rPr>
              <a:t>dentity </a:t>
            </a:r>
            <a:r>
              <a:rPr b="1" lang="en-US" sz="4400" spc="-1" strike="noStrike">
                <a:solidFill>
                  <a:srgbClr val="1b5800"/>
                </a:solidFill>
                <a:latin typeface="Neue Haas Grotesk Text Pro"/>
              </a:rPr>
              <a:t>M</a:t>
            </a:r>
            <a:r>
              <a:rPr b="1" lang="en-US" sz="4400" spc="-1" strike="noStrike">
                <a:solidFill>
                  <a:srgbClr val="ffffff"/>
                </a:solidFill>
                <a:latin typeface="Neue Haas Grotesk Text Pro"/>
              </a:rPr>
              <a:t>anagement </a:t>
            </a:r>
            <a:r>
              <a:rPr b="1" lang="en-US" sz="4400" spc="-1" strike="noStrike">
                <a:solidFill>
                  <a:srgbClr val="1b5800"/>
                </a:solidFill>
                <a:latin typeface="Neue Haas Grotesk Text Pro"/>
              </a:rPr>
              <a:t>P</a:t>
            </a:r>
            <a:r>
              <a:rPr b="1" lang="en-US" sz="4400" spc="-1" strike="noStrike">
                <a:solidFill>
                  <a:srgbClr val="ffffff"/>
                </a:solidFill>
                <a:latin typeface="Neue Haas Grotesk Text Pro"/>
              </a:rPr>
              <a:t>latform</a:t>
            </a:r>
            <a:br/>
            <a:r>
              <a:rPr b="1" lang="en-US" sz="4400" spc="-1" strike="noStrike">
                <a:solidFill>
                  <a:srgbClr val="1b5800"/>
                </a:solidFill>
                <a:latin typeface="Neue Haas Grotesk Text Pro"/>
              </a:rPr>
              <a:t>L</a:t>
            </a:r>
            <a:r>
              <a:rPr b="1" lang="en-US" sz="4400" spc="-1" strike="noStrike">
                <a:solidFill>
                  <a:srgbClr val="ffffff"/>
                </a:solidFill>
                <a:latin typeface="Neue Haas Grotesk Text Pro"/>
              </a:rPr>
              <a:t>ayout</a:t>
            </a:r>
            <a:endParaRPr b="0" lang="en-US" sz="4400" spc="-1" strike="noStrike">
              <a:solidFill>
                <a:srgbClr val="000000"/>
              </a:solidFill>
              <a:latin typeface="Neue Haas Grotesk Text Pro"/>
            </a:endParaRPr>
          </a:p>
        </p:txBody>
      </p:sp>
      <p:sp>
        <p:nvSpPr>
          <p:cNvPr id="97" name="TextShape 4"/>
          <p:cNvSpPr txBox="1"/>
          <p:nvPr/>
        </p:nvSpPr>
        <p:spPr>
          <a:xfrm>
            <a:off x="7848720" y="4807800"/>
            <a:ext cx="4343040" cy="1774800"/>
          </a:xfrm>
          <a:prstGeom prst="rect">
            <a:avLst/>
          </a:prstGeom>
          <a:noFill/>
          <a:ln w="0">
            <a:noFill/>
          </a:ln>
        </p:spPr>
        <p:txBody>
          <a:bodyPr>
            <a:normAutofit fontScale="69000"/>
          </a:bodyPr>
          <a:p>
            <a:pPr>
              <a:lnSpc>
                <a:spcPct val="110000"/>
              </a:lnSpc>
              <a:spcBef>
                <a:spcPts val="1001"/>
              </a:spcBef>
              <a:tabLst>
                <a:tab algn="l" pos="0"/>
              </a:tabLst>
            </a:pPr>
            <a:r>
              <a:rPr b="0" lang="en-US" sz="2000" spc="-1" strike="noStrike">
                <a:solidFill>
                  <a:srgbClr val="ffffff"/>
                </a:solidFill>
                <a:latin typeface="Neue Haas Grotesk Text Pro"/>
              </a:rPr>
              <a:t>Brittany Jacques</a:t>
            </a:r>
            <a:endParaRPr b="0" lang="en-US" sz="2000" spc="-1" strike="noStrike">
              <a:latin typeface="Arial"/>
            </a:endParaRPr>
          </a:p>
          <a:p>
            <a:pPr>
              <a:lnSpc>
                <a:spcPct val="110000"/>
              </a:lnSpc>
              <a:spcBef>
                <a:spcPts val="1001"/>
              </a:spcBef>
              <a:tabLst>
                <a:tab algn="l" pos="0"/>
              </a:tabLst>
            </a:pPr>
            <a:r>
              <a:rPr b="0" lang="en-US" sz="2000" spc="-1" strike="noStrike">
                <a:solidFill>
                  <a:srgbClr val="ffffff"/>
                </a:solidFill>
                <a:latin typeface="Neue Haas Grotesk Text Pro"/>
              </a:rPr>
              <a:t>Debolina Mukherjee</a:t>
            </a:r>
            <a:endParaRPr b="0" lang="en-US" sz="2000" spc="-1" strike="noStrike">
              <a:latin typeface="Arial"/>
            </a:endParaRPr>
          </a:p>
          <a:p>
            <a:pPr>
              <a:lnSpc>
                <a:spcPct val="110000"/>
              </a:lnSpc>
              <a:spcBef>
                <a:spcPts val="1001"/>
              </a:spcBef>
              <a:tabLst>
                <a:tab algn="l" pos="0"/>
              </a:tabLst>
            </a:pPr>
            <a:r>
              <a:rPr b="0" lang="en-US" sz="2000" spc="-1" strike="noStrike">
                <a:solidFill>
                  <a:srgbClr val="ffffff"/>
                </a:solidFill>
                <a:latin typeface="Neue Haas Grotesk Text Pro"/>
              </a:rPr>
              <a:t>Glenn Kees</a:t>
            </a:r>
            <a:endParaRPr b="0" lang="en-US" sz="2000" spc="-1" strike="noStrike">
              <a:latin typeface="Arial"/>
            </a:endParaRPr>
          </a:p>
          <a:p>
            <a:pPr>
              <a:lnSpc>
                <a:spcPct val="110000"/>
              </a:lnSpc>
              <a:spcBef>
                <a:spcPts val="1001"/>
              </a:spcBef>
              <a:tabLst>
                <a:tab algn="l" pos="0"/>
              </a:tabLst>
            </a:pPr>
            <a:r>
              <a:rPr b="0" lang="en-US" sz="2000" spc="-1" strike="noStrike">
                <a:solidFill>
                  <a:srgbClr val="ffffff"/>
                </a:solidFill>
                <a:latin typeface="Neue Haas Grotesk Text Pro"/>
              </a:rPr>
              <a:t>Jaime Barragan</a:t>
            </a:r>
            <a:endParaRPr b="0" lang="en-US" sz="2000" spc="-1" strike="noStrike">
              <a:latin typeface="Arial"/>
            </a:endParaRPr>
          </a:p>
          <a:p>
            <a:pPr>
              <a:lnSpc>
                <a:spcPct val="110000"/>
              </a:lnSpc>
              <a:spcBef>
                <a:spcPts val="1001"/>
              </a:spcBef>
              <a:tabLst>
                <a:tab algn="l" pos="0"/>
              </a:tabLst>
            </a:pPr>
            <a:endParaRPr b="0" lang="en-US" sz="2000" spc="-1" strike="noStrike">
              <a:latin typeface="Arial"/>
            </a:endParaRPr>
          </a:p>
        </p:txBody>
      </p:sp>
      <p:sp>
        <p:nvSpPr>
          <p:cNvPr id="98" name="CustomShape 5"/>
          <p:cNvSpPr/>
          <p:nvPr/>
        </p:nvSpPr>
        <p:spPr>
          <a:xfrm rot="5400000">
            <a:off x="8130960" y="346320"/>
            <a:ext cx="145800" cy="703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9" name="CustomShape 6"/>
          <p:cNvSpPr/>
          <p:nvPr/>
        </p:nvSpPr>
        <p:spPr>
          <a:xfrm>
            <a:off x="7851600" y="4546800"/>
            <a:ext cx="4023000" cy="1800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2000"/>
                                  </p:stCondLst>
                                  <p:iterate type="lt">
                                    <p:tmAbs val="100"/>
                                  </p:iterate>
                                  <p:childTnLst>
                                    <p:set>
                                      <p:cBhvr>
                                        <p:cTn id="6" dur="1" fill="hold">
                                          <p:stCondLst>
                                            <p:cond delay="0"/>
                                          </p:stCondLst>
                                        </p:cTn>
                                        <p:tgtEl>
                                          <p:spTgt spid="97">
                                            <p:txEl>
                                              <p:pRg st="0" end="0"/>
                                            </p:txEl>
                                          </p:spTgt>
                                        </p:tgtEl>
                                        <p:attrNameLst>
                                          <p:attrName>style.visibility</p:attrName>
                                        </p:attrNameLst>
                                      </p:cBhvr>
                                      <p:to>
                                        <p:strVal val="visible"/>
                                      </p:to>
                                    </p:set>
                                    <p:animEffect filter="fade" transition="in">
                                      <p:cBhvr additive="repl">
                                        <p:cTn id="7" dur="400"/>
                                        <p:tgtEl>
                                          <p:spTgt spid="97">
                                            <p:txEl>
                                              <p:pRg st="0" end="0"/>
                                            </p:txEl>
                                          </p:spTgt>
                                        </p:tgtEl>
                                      </p:cBhvr>
                                    </p:animEffect>
                                  </p:childTnLst>
                                </p:cTn>
                              </p:par>
                              <p:par>
                                <p:cTn id="8" nodeType="withEffect" fill="hold" presetClass="entr" presetID="10">
                                  <p:stCondLst>
                                    <p:cond delay="2000"/>
                                  </p:stCondLst>
                                  <p:iterate type="lt">
                                    <p:tmAbs val="100"/>
                                  </p:iterate>
                                  <p:childTnLst>
                                    <p:set>
                                      <p:cBhvr>
                                        <p:cTn id="9" dur="1" fill="hold">
                                          <p:stCondLst>
                                            <p:cond delay="0"/>
                                          </p:stCondLst>
                                        </p:cTn>
                                        <p:tgtEl>
                                          <p:spTgt spid="97">
                                            <p:txEl>
                                              <p:pRg st="1" end="1"/>
                                            </p:txEl>
                                          </p:spTgt>
                                        </p:tgtEl>
                                        <p:attrNameLst>
                                          <p:attrName>style.visibility</p:attrName>
                                        </p:attrNameLst>
                                      </p:cBhvr>
                                      <p:to>
                                        <p:strVal val="visible"/>
                                      </p:to>
                                    </p:set>
                                    <p:animEffect filter="fade" transition="in">
                                      <p:cBhvr additive="repl">
                                        <p:cTn id="10" dur="400"/>
                                        <p:tgtEl>
                                          <p:spTgt spid="97">
                                            <p:txEl>
                                              <p:pRg st="1" end="1"/>
                                            </p:txEl>
                                          </p:spTgt>
                                        </p:tgtEl>
                                      </p:cBhvr>
                                    </p:animEffect>
                                  </p:childTnLst>
                                </p:cTn>
                              </p:par>
                              <p:par>
                                <p:cTn id="11" nodeType="withEffect" fill="hold" presetClass="entr" presetID="10">
                                  <p:stCondLst>
                                    <p:cond delay="2000"/>
                                  </p:stCondLst>
                                  <p:iterate type="lt">
                                    <p:tmAbs val="100"/>
                                  </p:iterate>
                                  <p:childTnLst>
                                    <p:set>
                                      <p:cBhvr>
                                        <p:cTn id="12" dur="1" fill="hold">
                                          <p:stCondLst>
                                            <p:cond delay="0"/>
                                          </p:stCondLst>
                                        </p:cTn>
                                        <p:tgtEl>
                                          <p:spTgt spid="97">
                                            <p:txEl>
                                              <p:pRg st="2" end="2"/>
                                            </p:txEl>
                                          </p:spTgt>
                                        </p:tgtEl>
                                        <p:attrNameLst>
                                          <p:attrName>style.visibility</p:attrName>
                                        </p:attrNameLst>
                                      </p:cBhvr>
                                      <p:to>
                                        <p:strVal val="visible"/>
                                      </p:to>
                                    </p:set>
                                    <p:animEffect filter="fade" transition="in">
                                      <p:cBhvr additive="repl">
                                        <p:cTn id="13" dur="400"/>
                                        <p:tgtEl>
                                          <p:spTgt spid="97">
                                            <p:txEl>
                                              <p:pRg st="2" end="2"/>
                                            </p:txEl>
                                          </p:spTgt>
                                        </p:tgtEl>
                                      </p:cBhvr>
                                    </p:animEffect>
                                  </p:childTnLst>
                                </p:cTn>
                              </p:par>
                              <p:par>
                                <p:cTn id="14" nodeType="withEffect" fill="hold" presetClass="entr" presetID="10">
                                  <p:stCondLst>
                                    <p:cond delay="2000"/>
                                  </p:stCondLst>
                                  <p:iterate type="lt">
                                    <p:tmAbs val="100"/>
                                  </p:iterate>
                                  <p:childTnLst>
                                    <p:set>
                                      <p:cBhvr>
                                        <p:cTn id="15" dur="1" fill="hold">
                                          <p:stCondLst>
                                            <p:cond delay="0"/>
                                          </p:stCondLst>
                                        </p:cTn>
                                        <p:tgtEl>
                                          <p:spTgt spid="97">
                                            <p:txEl>
                                              <p:pRg st="3" end="3"/>
                                            </p:txEl>
                                          </p:spTgt>
                                        </p:tgtEl>
                                        <p:attrNameLst>
                                          <p:attrName>style.visibility</p:attrName>
                                        </p:attrNameLst>
                                      </p:cBhvr>
                                      <p:to>
                                        <p:strVal val="visible"/>
                                      </p:to>
                                    </p:set>
                                    <p:animEffect filter="fade" transition="in">
                                      <p:cBhvr additive="repl">
                                        <p:cTn id="16" dur="400"/>
                                        <p:tgtEl>
                                          <p:spTgt spid="97">
                                            <p:txEl>
                                              <p:pRg st="3" end="3"/>
                                            </p:txEl>
                                          </p:spTgt>
                                        </p:tgtEl>
                                      </p:cBhvr>
                                    </p:animEffect>
                                  </p:childTnLst>
                                </p:cTn>
                              </p:par>
                              <p:par>
                                <p:cTn id="17" nodeType="withEffect" fill="hold" presetClass="entr" presetID="10">
                                  <p:stCondLst>
                                    <p:cond delay="2000"/>
                                  </p:stCondLst>
                                  <p:iterate type="lt">
                                    <p:tmAbs val="100"/>
                                  </p:iterate>
                                  <p:childTnLst>
                                    <p:set>
                                      <p:cBhvr>
                                        <p:cTn id="18" dur="1" fill="hold">
                                          <p:stCondLst>
                                            <p:cond delay="0"/>
                                          </p:stCondLst>
                                        </p:cTn>
                                        <p:tgtEl>
                                          <p:spTgt spid="97">
                                            <p:txEl>
                                              <p:pRg st="4" end="4"/>
                                            </p:txEl>
                                          </p:spTgt>
                                        </p:tgtEl>
                                        <p:attrNameLst>
                                          <p:attrName>style.visibility</p:attrName>
                                        </p:attrNameLst>
                                      </p:cBhvr>
                                      <p:to>
                                        <p:strVal val="visible"/>
                                      </p:to>
                                    </p:set>
                                    <p:animEffect filter="fade" transition="in">
                                      <p:cBhvr additive="repl">
                                        <p:cTn id="19" dur="400"/>
                                        <p:tgtEl>
                                          <p:spTgt spid="97">
                                            <p:txEl>
                                              <p:pRg st="4" end="4"/>
                                            </p:txEl>
                                          </p:spTgt>
                                        </p:tgtEl>
                                      </p:cBhvr>
                                    </p:animEffect>
                                  </p:childTnLst>
                                </p:cTn>
                              </p:par>
                              <p:par>
                                <p:cTn id="20" nodeType="withEffect" fill="hold" presetClass="entr" presetID="10">
                                  <p:stCondLst>
                                    <p:cond delay="1000"/>
                                  </p:stCondLst>
                                  <p:iterate type="lt">
                                    <p:tmAbs val="100"/>
                                  </p:iterate>
                                  <p:childTnLst>
                                    <p:set>
                                      <p:cBhvr>
                                        <p:cTn id="21" dur="1" fill="hold">
                                          <p:stCondLst>
                                            <p:cond delay="0"/>
                                          </p:stCondLst>
                                        </p:cTn>
                                        <p:tgtEl>
                                          <p:spTgt spid="96"/>
                                        </p:tgtEl>
                                        <p:attrNameLst>
                                          <p:attrName>style.visibility</p:attrName>
                                        </p:attrNameLst>
                                      </p:cBhvr>
                                      <p:to>
                                        <p:strVal val="visible"/>
                                      </p:to>
                                    </p:set>
                                    <p:animEffect filter="fade" transition="in">
                                      <p:cBhvr additive="repl">
                                        <p:cTn id="22" dur="4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0"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01" name="Picture 1" descr="Abstract wall background"/>
          <p:cNvPicPr/>
          <p:nvPr/>
        </p:nvPicPr>
        <p:blipFill>
          <a:blip r:embed="rId1">
            <a:extLst>
              <a:ext uri="{BEBA8EAE-BF5A-486C-A8C5-ECC9F3942E4B}">
                <a14:imgProps xmlns:a14="http://schemas.microsoft.com/office/drawing/2010/main">
                  <a14:imgLayer r:embed="rId2">
                    <a14:imgEffect>
                      <a14:saturation colorTemp="11500" sat="400000"/>
                    </a14:imgEffect>
                  </a14:imgLayer>
                </a14:imgProps>
              </a:ext>
            </a:extLst>
          </a:blip>
          <a:stretch/>
        </p:blipFill>
        <p:spPr>
          <a:xfrm>
            <a:off x="-12960" y="-11880"/>
            <a:ext cx="12191040" cy="6857640"/>
          </a:xfrm>
          <a:prstGeom prst="rect">
            <a:avLst/>
          </a:prstGeom>
          <a:ln w="0">
            <a:noFill/>
          </a:ln>
          <a:effectLst>
            <a:outerShdw algn="ctr" blurRad="50800" dir="5400000" dist="50760" rotWithShape="0">
              <a:schemeClr val="bg1"/>
            </a:outerShdw>
          </a:effectLst>
        </p:spPr>
      </p:pic>
      <p:sp>
        <p:nvSpPr>
          <p:cNvPr id="102" name="TextShape 2"/>
          <p:cNvSpPr txBox="1"/>
          <p:nvPr/>
        </p:nvSpPr>
        <p:spPr>
          <a:xfrm>
            <a:off x="841320" y="941760"/>
            <a:ext cx="10506240" cy="2057040"/>
          </a:xfrm>
          <a:prstGeom prst="rect">
            <a:avLst/>
          </a:prstGeom>
          <a:noFill/>
          <a:ln w="0">
            <a:noFill/>
          </a:ln>
        </p:spPr>
        <p:txBody>
          <a:bodyPr anchor="b">
            <a:normAutofit/>
          </a:bodyPr>
          <a:p>
            <a:pPr>
              <a:lnSpc>
                <a:spcPct val="90000"/>
              </a:lnSpc>
            </a:pPr>
            <a:r>
              <a:rPr b="1" lang="en-US" sz="5000" spc="-1" strike="noStrike">
                <a:solidFill>
                  <a:srgbClr val="ffffff"/>
                </a:solidFill>
                <a:latin typeface="Neue Haas Grotesk Text Pro"/>
              </a:rPr>
              <a:t>Hypothesis</a:t>
            </a:r>
            <a:endParaRPr b="0" lang="en-US" sz="5000" spc="-1" strike="noStrike">
              <a:solidFill>
                <a:srgbClr val="000000"/>
              </a:solidFill>
              <a:latin typeface="Neue Haas Grotesk Text Pro"/>
            </a:endParaRPr>
          </a:p>
        </p:txBody>
      </p:sp>
      <p:sp>
        <p:nvSpPr>
          <p:cNvPr id="103" name="CustomShape 3"/>
          <p:cNvSpPr/>
          <p:nvPr/>
        </p:nvSpPr>
        <p:spPr>
          <a:xfrm rot="5400000">
            <a:off x="1120680" y="346320"/>
            <a:ext cx="145800" cy="703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4" name="CustomShape 4"/>
          <p:cNvSpPr/>
          <p:nvPr/>
        </p:nvSpPr>
        <p:spPr>
          <a:xfrm>
            <a:off x="841320" y="3241080"/>
            <a:ext cx="10506240" cy="1800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
        <p:nvSpPr>
          <p:cNvPr id="105" name="TextShape 5"/>
          <p:cNvSpPr txBox="1"/>
          <p:nvPr/>
        </p:nvSpPr>
        <p:spPr>
          <a:xfrm>
            <a:off x="841320" y="3502080"/>
            <a:ext cx="10506240" cy="2669760"/>
          </a:xfrm>
          <a:prstGeom prst="rect">
            <a:avLst/>
          </a:prstGeom>
          <a:noFill/>
          <a:ln w="0">
            <a:noFill/>
          </a:ln>
        </p:spPr>
        <p:txBody>
          <a:bodyPr>
            <a:normAutofit/>
          </a:bodyPr>
          <a:p>
            <a:pPr>
              <a:lnSpc>
                <a:spcPct val="110000"/>
              </a:lnSpc>
              <a:spcBef>
                <a:spcPts val="1001"/>
              </a:spcBef>
              <a:tabLst>
                <a:tab algn="l" pos="0"/>
              </a:tabLst>
            </a:pPr>
            <a:r>
              <a:rPr b="0" lang="en-US" sz="2000" spc="-1" strike="noStrike">
                <a:solidFill>
                  <a:srgbClr val="ffffff"/>
                </a:solidFill>
                <a:latin typeface="Neue Haas Grotesk Text Pro"/>
              </a:rPr>
              <a:t>The identity of an individual using well-know or verifiable evidence is key for recognition. In today’s world, the most efficient way of storing and accessing this information is in digital form. This project hypothesizes that using “Smart Identity” documents powered by blockchain we can create a universal and secure platform for users to manage and exchange this verifiable evidence.</a:t>
            </a:r>
            <a:endParaRPr b="0" lang="en-US" sz="2000" spc="-1" strike="noStrike">
              <a:solidFill>
                <a:srgbClr val="000000"/>
              </a:solidFill>
              <a:latin typeface="Neue Haas Grotesk Text Pro"/>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6"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07" name="Picture 26" descr=""/>
          <p:cNvPicPr/>
          <p:nvPr/>
        </p:nvPicPr>
        <p:blipFill>
          <a:blip r:embed="rId1"/>
          <a:srcRect l="9790" t="0" r="19102" b="0"/>
          <a:stretch/>
        </p:blipFill>
        <p:spPr>
          <a:xfrm>
            <a:off x="3522600" y="0"/>
            <a:ext cx="8669160" cy="6857640"/>
          </a:xfrm>
          <a:prstGeom prst="rect">
            <a:avLst/>
          </a:prstGeom>
          <a:ln w="0">
            <a:noFill/>
          </a:ln>
        </p:spPr>
      </p:pic>
      <p:sp>
        <p:nvSpPr>
          <p:cNvPr id="108" name="CustomShape 2"/>
          <p:cNvSpPr/>
          <p:nvPr/>
        </p:nvSpPr>
        <p:spPr>
          <a:xfrm>
            <a:off x="0" y="0"/>
            <a:ext cx="9756360" cy="6857640"/>
          </a:xfrm>
          <a:prstGeom prst="rect">
            <a:avLst/>
          </a:prstGeom>
          <a:gradFill rotWithShape="0">
            <a:gsLst>
              <a:gs pos="42000">
                <a:srgbClr val="000000"/>
              </a:gs>
              <a:gs pos="100000">
                <a:srgbClr val="000000">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109" name="TextShape 3"/>
          <p:cNvSpPr txBox="1"/>
          <p:nvPr/>
        </p:nvSpPr>
        <p:spPr>
          <a:xfrm>
            <a:off x="371160" y="843480"/>
            <a:ext cx="6041160" cy="1442160"/>
          </a:xfrm>
          <a:prstGeom prst="rect">
            <a:avLst/>
          </a:prstGeom>
          <a:noFill/>
          <a:ln w="0">
            <a:noFill/>
          </a:ln>
        </p:spPr>
        <p:txBody>
          <a:bodyPr anchor="b">
            <a:normAutofit/>
          </a:bodyPr>
          <a:p>
            <a:pPr>
              <a:lnSpc>
                <a:spcPct val="90000"/>
              </a:lnSpc>
            </a:pPr>
            <a:r>
              <a:rPr b="1" lang="en-US" sz="4000" spc="-1" strike="noStrike">
                <a:solidFill>
                  <a:srgbClr val="ffffff"/>
                </a:solidFill>
                <a:latin typeface="Neue Haas Grotesk Text Pro"/>
              </a:rPr>
              <a:t>Motivation &amp; Goal</a:t>
            </a:r>
            <a:endParaRPr b="0" lang="en-US" sz="4000" spc="-1" strike="noStrike">
              <a:solidFill>
                <a:srgbClr val="000000"/>
              </a:solidFill>
              <a:latin typeface="Neue Haas Grotesk Text Pro"/>
            </a:endParaRPr>
          </a:p>
        </p:txBody>
      </p:sp>
      <p:sp>
        <p:nvSpPr>
          <p:cNvPr id="110" name="CustomShape 4"/>
          <p:cNvSpPr/>
          <p:nvPr/>
        </p:nvSpPr>
        <p:spPr>
          <a:xfrm rot="5400000">
            <a:off x="662760" y="605520"/>
            <a:ext cx="72720" cy="548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1" name="CustomShape 5"/>
          <p:cNvSpPr/>
          <p:nvPr/>
        </p:nvSpPr>
        <p:spPr>
          <a:xfrm>
            <a:off x="428400" y="2443320"/>
            <a:ext cx="3300480" cy="1800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
        <p:nvSpPr>
          <p:cNvPr id="112" name="TextShape 6"/>
          <p:cNvSpPr txBox="1"/>
          <p:nvPr/>
        </p:nvSpPr>
        <p:spPr>
          <a:xfrm>
            <a:off x="371160" y="2718000"/>
            <a:ext cx="5079240" cy="3918960"/>
          </a:xfrm>
          <a:prstGeom prst="rect">
            <a:avLst/>
          </a:prstGeom>
          <a:noFill/>
          <a:ln w="0">
            <a:noFill/>
          </a:ln>
        </p:spPr>
        <p:txBody>
          <a:bodyPr>
            <a:normAutofit fontScale="97000"/>
          </a:bodyPr>
          <a:p>
            <a:pPr>
              <a:lnSpc>
                <a:spcPct val="110000"/>
              </a:lnSpc>
              <a:spcBef>
                <a:spcPts val="1001"/>
              </a:spcBef>
              <a:tabLst>
                <a:tab algn="l" pos="0"/>
              </a:tabLst>
            </a:pPr>
            <a:r>
              <a:rPr b="0" lang="en-US" sz="2400" spc="-1" strike="noStrike">
                <a:solidFill>
                  <a:srgbClr val="ffffff"/>
                </a:solidFill>
                <a:latin typeface="Neue Haas Grotesk Text Pro"/>
              </a:rPr>
              <a:t>Motivation behind this project was to establish a safe and dependable way to keep sensitive information stored on a blockchain. This was achieved by creating a smart contract that can store/change/remove any information that as deemed fit to build or a digital identity</a:t>
            </a:r>
            <a:endParaRPr b="0" lang="en-US" sz="2400" spc="-1" strike="noStrike">
              <a:solidFill>
                <a:srgbClr val="000000"/>
              </a:solidFill>
              <a:latin typeface="Neue Haas Grotesk Text Pro"/>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3"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14" name="Picture 4" descr="Background pattern&#10;&#10;Description automatically generated with medium confidence"/>
          <p:cNvPicPr/>
          <p:nvPr/>
        </p:nvPicPr>
        <p:blipFill>
          <a:blip r:embed="rId1">
            <a:alphaModFix amt="40000"/>
            <a:extLst>
              <a:ext uri="{BEBA8EAE-BF5A-486C-A8C5-ECC9F3942E4B}">
                <a14:imgProps xmlns:a14="http://schemas.microsoft.com/office/drawing/2010/main">
                  <a14:imgLayer r:embed="rId2">
                    <a14:imgEffect>
                      <a14:artisticGlowEdges/>
                    </a14:imgEffect>
                  </a14:imgLayer>
                </a14:imgProps>
              </a:ext>
            </a:extLst>
          </a:blip>
          <a:srcRect l="0" t="28686" r="0" b="13622"/>
          <a:stretch/>
        </p:blipFill>
        <p:spPr>
          <a:xfrm>
            <a:off x="0" y="0"/>
            <a:ext cx="12191760" cy="6857640"/>
          </a:xfrm>
          <a:prstGeom prst="rect">
            <a:avLst/>
          </a:prstGeom>
          <a:ln w="0">
            <a:noFill/>
          </a:ln>
        </p:spPr>
      </p:pic>
      <p:sp>
        <p:nvSpPr>
          <p:cNvPr id="115" name="TextShape 2"/>
          <p:cNvSpPr txBox="1"/>
          <p:nvPr/>
        </p:nvSpPr>
        <p:spPr>
          <a:xfrm>
            <a:off x="841320" y="941760"/>
            <a:ext cx="10506240" cy="2057040"/>
          </a:xfrm>
          <a:prstGeom prst="rect">
            <a:avLst/>
          </a:prstGeom>
          <a:noFill/>
          <a:ln w="0">
            <a:noFill/>
          </a:ln>
        </p:spPr>
        <p:txBody>
          <a:bodyPr anchor="b">
            <a:normAutofit/>
          </a:bodyPr>
          <a:p>
            <a:pPr>
              <a:lnSpc>
                <a:spcPct val="90000"/>
              </a:lnSpc>
            </a:pPr>
            <a:r>
              <a:rPr b="1" lang="en-US" sz="5400" spc="-1" strike="noStrike">
                <a:solidFill>
                  <a:srgbClr val="ffffff"/>
                </a:solidFill>
                <a:latin typeface="Neue Haas Grotesk Text Pro"/>
              </a:rPr>
              <a:t>Summary</a:t>
            </a:r>
            <a:endParaRPr b="0" lang="en-US" sz="5400" spc="-1" strike="noStrike">
              <a:solidFill>
                <a:srgbClr val="000000"/>
              </a:solidFill>
              <a:latin typeface="Neue Haas Grotesk Text Pro"/>
            </a:endParaRPr>
          </a:p>
        </p:txBody>
      </p:sp>
      <p:sp>
        <p:nvSpPr>
          <p:cNvPr id="116" name="CustomShape 3"/>
          <p:cNvSpPr/>
          <p:nvPr/>
        </p:nvSpPr>
        <p:spPr>
          <a:xfrm rot="5400000">
            <a:off x="1120680" y="346320"/>
            <a:ext cx="145800" cy="703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7" name="CustomShape 4"/>
          <p:cNvSpPr/>
          <p:nvPr/>
        </p:nvSpPr>
        <p:spPr>
          <a:xfrm>
            <a:off x="841320" y="3241080"/>
            <a:ext cx="10506240" cy="1800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
        <p:nvSpPr>
          <p:cNvPr id="118" name="CustomShape 5"/>
          <p:cNvSpPr/>
          <p:nvPr/>
        </p:nvSpPr>
        <p:spPr>
          <a:xfrm>
            <a:off x="841320" y="3502080"/>
            <a:ext cx="10506240" cy="2669760"/>
          </a:xfrm>
          <a:prstGeom prst="rect">
            <a:avLst/>
          </a:prstGeom>
          <a:noFill/>
          <a:ln w="0">
            <a:noFill/>
          </a:ln>
        </p:spPr>
        <p:style>
          <a:lnRef idx="0"/>
          <a:fillRef idx="0"/>
          <a:effectRef idx="0"/>
          <a:fontRef idx="minor"/>
        </p:style>
      </p:sp>
      <p:sp>
        <p:nvSpPr>
          <p:cNvPr id="119" name="CustomShape 6"/>
          <p:cNvSpPr/>
          <p:nvPr/>
        </p:nvSpPr>
        <p:spPr>
          <a:xfrm>
            <a:off x="0" y="3259440"/>
            <a:ext cx="12191760" cy="3598200"/>
          </a:xfrm>
          <a:prstGeom prst="rect">
            <a:avLst/>
          </a:prstGeom>
          <a:gradFill rotWithShape="0">
            <a:gsLst>
              <a:gs pos="0">
                <a:srgbClr val="000000">
                  <a:alpha val="0"/>
                </a:srgbClr>
              </a:gs>
              <a:gs pos="100000">
                <a:srgbClr val="000000"/>
              </a:gs>
            </a:gsLst>
            <a:lin ang="5400000"/>
          </a:gradFill>
          <a:ln>
            <a:solidFill>
              <a:srgbClr val="000000"/>
            </a:solidFill>
          </a:ln>
        </p:spPr>
        <p:style>
          <a:lnRef idx="2">
            <a:schemeClr val="dk1">
              <a:shade val="50000"/>
            </a:schemeClr>
          </a:lnRef>
          <a:fillRef idx="1">
            <a:schemeClr val="dk1"/>
          </a:fillRef>
          <a:effectRef idx="0">
            <a:schemeClr val="dk1"/>
          </a:effectRef>
          <a:fontRef idx="minor"/>
        </p:style>
      </p:sp>
      <p:sp>
        <p:nvSpPr>
          <p:cNvPr id="120" name="CustomShape 7"/>
          <p:cNvSpPr/>
          <p:nvPr/>
        </p:nvSpPr>
        <p:spPr>
          <a:xfrm>
            <a:off x="841320" y="3438000"/>
            <a:ext cx="8419320" cy="118764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Neue Haas Grotesk Text Pro"/>
              </a:rPr>
              <a:t>Front-end Web UI developed using Streamlit</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Neue Haas Grotesk Text Pro"/>
              </a:rPr>
              <a:t>ERC721 (NFT) Smart Contract implemented using Solidity </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Neue Haas Grotesk Text Pro"/>
              </a:rPr>
              <a:t>Web3 integration with Python for communication with Blockchain</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Neue Haas Grotesk Text Pro"/>
              </a:rPr>
              <a:t>Pinata for convenient integration of document media with IPFS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22" name="Picture 30" descr=""/>
          <p:cNvPicPr/>
          <p:nvPr/>
        </p:nvPicPr>
        <p:blipFill>
          <a:blip r:embed="rId1">
            <a:extLst>
              <a:ext uri="{BEBA8EAE-BF5A-486C-A8C5-ECC9F3942E4B}">
                <a14:imgProps xmlns:a14="http://schemas.microsoft.com/office/drawing/2010/main">
                  <a14:imgLayer r:embed="rId2">
                    <a14:imgEffect>
                      <a14:saturation colorTemp="11200" sat="400000"/>
                    </a14:imgEffect>
                  </a14:imgLayer>
                </a14:imgProps>
              </a:ext>
            </a:extLst>
          </a:blip>
          <a:srcRect l="8283" t="0" r="8283" b="0"/>
          <a:stretch/>
        </p:blipFill>
        <p:spPr>
          <a:xfrm>
            <a:off x="3522600" y="0"/>
            <a:ext cx="8669160" cy="6857640"/>
          </a:xfrm>
          <a:prstGeom prst="rect">
            <a:avLst/>
          </a:prstGeom>
          <a:ln w="0">
            <a:noFill/>
          </a:ln>
        </p:spPr>
      </p:pic>
      <p:sp>
        <p:nvSpPr>
          <p:cNvPr id="123" name="CustomShape 2"/>
          <p:cNvSpPr/>
          <p:nvPr/>
        </p:nvSpPr>
        <p:spPr>
          <a:xfrm>
            <a:off x="0" y="0"/>
            <a:ext cx="9756360" cy="6857640"/>
          </a:xfrm>
          <a:prstGeom prst="rect">
            <a:avLst/>
          </a:prstGeom>
          <a:gradFill rotWithShape="0">
            <a:gsLst>
              <a:gs pos="42000">
                <a:srgbClr val="000000"/>
              </a:gs>
              <a:gs pos="100000">
                <a:srgbClr val="000000">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124" name="TextShape 3"/>
          <p:cNvSpPr txBox="1"/>
          <p:nvPr/>
        </p:nvSpPr>
        <p:spPr>
          <a:xfrm>
            <a:off x="371160" y="1161360"/>
            <a:ext cx="5175000" cy="1124280"/>
          </a:xfrm>
          <a:prstGeom prst="rect">
            <a:avLst/>
          </a:prstGeom>
          <a:noFill/>
          <a:ln w="0">
            <a:noFill/>
          </a:ln>
        </p:spPr>
        <p:txBody>
          <a:bodyPr anchor="b">
            <a:normAutofit/>
          </a:bodyPr>
          <a:p>
            <a:pPr>
              <a:lnSpc>
                <a:spcPct val="90000"/>
              </a:lnSpc>
            </a:pPr>
            <a:r>
              <a:rPr b="1" lang="en-US" sz="2800" spc="-1" strike="noStrike">
                <a:solidFill>
                  <a:srgbClr val="ffffff"/>
                </a:solidFill>
                <a:latin typeface="Neue Haas Grotesk Text Pro"/>
              </a:rPr>
              <a:t>Data Exploration &amp; Clean up</a:t>
            </a:r>
            <a:endParaRPr b="0" lang="en-US" sz="2800" spc="-1" strike="noStrike">
              <a:solidFill>
                <a:srgbClr val="000000"/>
              </a:solidFill>
              <a:latin typeface="Neue Haas Grotesk Text Pro"/>
            </a:endParaRPr>
          </a:p>
        </p:txBody>
      </p:sp>
      <p:sp>
        <p:nvSpPr>
          <p:cNvPr id="125" name="CustomShape 4"/>
          <p:cNvSpPr/>
          <p:nvPr/>
        </p:nvSpPr>
        <p:spPr>
          <a:xfrm rot="5400000">
            <a:off x="662760" y="605520"/>
            <a:ext cx="72720" cy="548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6" name="CustomShape 5"/>
          <p:cNvSpPr/>
          <p:nvPr/>
        </p:nvSpPr>
        <p:spPr>
          <a:xfrm>
            <a:off x="428400" y="2443320"/>
            <a:ext cx="3300480" cy="1800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
        <p:nvSpPr>
          <p:cNvPr id="127" name="CustomShape 6"/>
          <p:cNvSpPr/>
          <p:nvPr/>
        </p:nvSpPr>
        <p:spPr>
          <a:xfrm>
            <a:off x="371160" y="2718000"/>
            <a:ext cx="3438720" cy="32068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8"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29" name="Content Placeholder 4" descr="A picture containing close&#10;&#10;Description automatically generated"/>
          <p:cNvPicPr/>
          <p:nvPr/>
        </p:nvPicPr>
        <p:blipFill>
          <a:blip r:embed="rId1">
            <a:extLst>
              <a:ext uri="{BEBA8EAE-BF5A-486C-A8C5-ECC9F3942E4B}">
                <a14:imgProps xmlns:a14="http://schemas.microsoft.com/office/drawing/2010/main">
                  <a14:imgLayer r:embed="rId2">
                    <a14:imgEffect>
                      <a14:saturation colorTemp="11200" sat="400000"/>
                    </a14:imgEffect>
                  </a14:imgLayer>
                </a14:imgProps>
              </a:ext>
            </a:extLst>
          </a:blip>
          <a:srcRect l="0" t="0" r="17211" b="0"/>
          <a:stretch/>
        </p:blipFill>
        <p:spPr>
          <a:xfrm>
            <a:off x="0" y="0"/>
            <a:ext cx="8668080" cy="6857640"/>
          </a:xfrm>
          <a:prstGeom prst="rect">
            <a:avLst/>
          </a:prstGeom>
          <a:ln w="0">
            <a:noFill/>
          </a:ln>
        </p:spPr>
      </p:pic>
      <p:sp>
        <p:nvSpPr>
          <p:cNvPr id="130" name="CustomShape 2"/>
          <p:cNvSpPr/>
          <p:nvPr/>
        </p:nvSpPr>
        <p:spPr>
          <a:xfrm flipH="1">
            <a:off x="2434680" y="0"/>
            <a:ext cx="9756360" cy="6857640"/>
          </a:xfrm>
          <a:prstGeom prst="rect">
            <a:avLst/>
          </a:prstGeom>
          <a:gradFill rotWithShape="0">
            <a:gsLst>
              <a:gs pos="47000">
                <a:srgbClr val="000000"/>
              </a:gs>
              <a:gs pos="100000">
                <a:srgbClr val="000000">
                  <a:alpha val="0"/>
                </a:srgbClr>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131" name="TextShape 3"/>
          <p:cNvSpPr txBox="1"/>
          <p:nvPr/>
        </p:nvSpPr>
        <p:spPr>
          <a:xfrm>
            <a:off x="8395920" y="1161360"/>
            <a:ext cx="3437640" cy="1124280"/>
          </a:xfrm>
          <a:prstGeom prst="rect">
            <a:avLst/>
          </a:prstGeom>
          <a:noFill/>
          <a:ln w="0">
            <a:noFill/>
          </a:ln>
        </p:spPr>
        <p:txBody>
          <a:bodyPr anchor="b">
            <a:normAutofit/>
          </a:bodyPr>
          <a:p>
            <a:pPr>
              <a:lnSpc>
                <a:spcPct val="90000"/>
              </a:lnSpc>
            </a:pPr>
            <a:r>
              <a:rPr b="1" lang="en-US" sz="2800" spc="-1" strike="noStrike">
                <a:solidFill>
                  <a:srgbClr val="ffffff"/>
                </a:solidFill>
                <a:latin typeface="Neue Haas Grotesk Text Pro"/>
              </a:rPr>
              <a:t>Results &amp; Conclusions</a:t>
            </a:r>
            <a:endParaRPr b="0" lang="en-US" sz="2800" spc="-1" strike="noStrike">
              <a:solidFill>
                <a:srgbClr val="000000"/>
              </a:solidFill>
              <a:latin typeface="Neue Haas Grotesk Text Pro"/>
            </a:endParaRPr>
          </a:p>
        </p:txBody>
      </p:sp>
      <p:sp>
        <p:nvSpPr>
          <p:cNvPr id="132" name="CustomShape 4"/>
          <p:cNvSpPr/>
          <p:nvPr/>
        </p:nvSpPr>
        <p:spPr>
          <a:xfrm rot="5400000">
            <a:off x="8687520" y="605520"/>
            <a:ext cx="72720" cy="548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3" name="CustomShape 5"/>
          <p:cNvSpPr/>
          <p:nvPr/>
        </p:nvSpPr>
        <p:spPr>
          <a:xfrm>
            <a:off x="8453160" y="2443320"/>
            <a:ext cx="3218400" cy="1800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
        <p:nvSpPr>
          <p:cNvPr id="134" name="CustomShape 6"/>
          <p:cNvSpPr/>
          <p:nvPr/>
        </p:nvSpPr>
        <p:spPr>
          <a:xfrm>
            <a:off x="8395920" y="2718000"/>
            <a:ext cx="3438720" cy="32068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alpha val="94000"/>
          </a:srgbClr>
        </a:solidFill>
      </p:bgPr>
    </p:bg>
    <p:spTree>
      <p:nvGrpSpPr>
        <p:cNvPr id="1" name=""/>
        <p:cNvGrpSpPr/>
        <p:nvPr/>
      </p:nvGrpSpPr>
      <p:grpSpPr>
        <a:xfrm>
          <a:off x="0" y="0"/>
          <a:ext cx="0" cy="0"/>
          <a:chOff x="0" y="0"/>
          <a:chExt cx="0" cy="0"/>
        </a:xfrm>
      </p:grpSpPr>
      <p:sp>
        <p:nvSpPr>
          <p:cNvPr id="135" name="CustomShape 1"/>
          <p:cNvSpPr/>
          <p:nvPr/>
        </p:nvSpPr>
        <p:spPr>
          <a:xfrm rot="5400000">
            <a:off x="857880" y="346320"/>
            <a:ext cx="145800" cy="703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6" name="CustomShape 2"/>
          <p:cNvSpPr/>
          <p:nvPr/>
        </p:nvSpPr>
        <p:spPr>
          <a:xfrm flipV="1">
            <a:off x="578520" y="4500720"/>
            <a:ext cx="11034360" cy="18000"/>
          </a:xfrm>
          <a:prstGeom prst="rect">
            <a:avLst/>
          </a:prstGeom>
          <a:solidFill>
            <a:schemeClr val="tx2">
              <a:lumMod val="25000"/>
              <a:lumOff val="75000"/>
            </a:schemeClr>
          </a:solidFill>
          <a:ln w="3175">
            <a:noFill/>
          </a:ln>
        </p:spPr>
        <p:style>
          <a:lnRef idx="2">
            <a:schemeClr val="accent1">
              <a:shade val="50000"/>
            </a:schemeClr>
          </a:lnRef>
          <a:fillRef idx="1">
            <a:schemeClr val="accent1"/>
          </a:fillRef>
          <a:effectRef idx="0">
            <a:schemeClr val="accent1"/>
          </a:effectRef>
          <a:fontRef idx="minor"/>
        </p:style>
      </p:sp>
      <p:sp>
        <p:nvSpPr>
          <p:cNvPr id="137" name="CustomShape 3"/>
          <p:cNvSpPr/>
          <p:nvPr/>
        </p:nvSpPr>
        <p:spPr>
          <a:xfrm>
            <a:off x="0" y="0"/>
            <a:ext cx="12191760" cy="685764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p:style>
      </p:sp>
      <p:pic>
        <p:nvPicPr>
          <p:cNvPr id="138" name="Picture 9" descr="Graphical user interface&#10;&#10;Description automatically generated"/>
          <p:cNvPicPr/>
          <p:nvPr/>
        </p:nvPicPr>
        <p:blipFill>
          <a:blip r:embed="rId1"/>
          <a:srcRect l="69220" t="3736" r="4746" b="5335"/>
          <a:stretch/>
        </p:blipFill>
        <p:spPr>
          <a:xfrm>
            <a:off x="8439480" y="11520"/>
            <a:ext cx="3347640" cy="6577920"/>
          </a:xfrm>
          <a:prstGeom prst="rect">
            <a:avLst/>
          </a:prstGeom>
          <a:ln w="0">
            <a:noFill/>
          </a:ln>
        </p:spPr>
      </p:pic>
      <p:sp>
        <p:nvSpPr>
          <p:cNvPr id="139" name="CustomShape 4"/>
          <p:cNvSpPr/>
          <p:nvPr/>
        </p:nvSpPr>
        <p:spPr>
          <a:xfrm rot="16200000">
            <a:off x="3799800" y="-1533600"/>
            <a:ext cx="4591800" cy="12191760"/>
          </a:xfrm>
          <a:prstGeom prst="rect">
            <a:avLst/>
          </a:prstGeom>
          <a:gradFill rotWithShape="0">
            <a:gsLst>
              <a:gs pos="0">
                <a:srgbClr val="000000">
                  <a:alpha val="0"/>
                </a:srgbClr>
              </a:gs>
              <a:gs pos="100000">
                <a:srgbClr val="000000">
                  <a:alpha val="90196"/>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40" name="TextShape 5"/>
          <p:cNvSpPr txBox="1"/>
          <p:nvPr/>
        </p:nvSpPr>
        <p:spPr>
          <a:xfrm>
            <a:off x="404640" y="3092040"/>
            <a:ext cx="9078120" cy="2387160"/>
          </a:xfrm>
          <a:prstGeom prst="rect">
            <a:avLst/>
          </a:prstGeom>
          <a:noFill/>
          <a:ln w="0">
            <a:noFill/>
          </a:ln>
        </p:spPr>
        <p:txBody>
          <a:bodyPr anchor="b">
            <a:normAutofit/>
          </a:bodyPr>
          <a:p>
            <a:pPr>
              <a:lnSpc>
                <a:spcPct val="90000"/>
              </a:lnSpc>
            </a:pPr>
            <a:r>
              <a:rPr b="1" lang="en-US" sz="8000" spc="-1" strike="noStrike">
                <a:solidFill>
                  <a:srgbClr val="ffffff"/>
                </a:solidFill>
                <a:latin typeface="Neue Haas Grotesk Text Pro"/>
              </a:rPr>
              <a:t>DEMO</a:t>
            </a:r>
            <a:endParaRPr b="0" lang="en-US" sz="8000" spc="-1" strike="noStrike">
              <a:solidFill>
                <a:srgbClr val="000000"/>
              </a:solidFill>
              <a:latin typeface="Neue Haas Grotesk Text Pro"/>
            </a:endParaRPr>
          </a:p>
        </p:txBody>
      </p:sp>
      <p:sp>
        <p:nvSpPr>
          <p:cNvPr id="141" name="CustomShape 6"/>
          <p:cNvSpPr/>
          <p:nvPr/>
        </p:nvSpPr>
        <p:spPr>
          <a:xfrm>
            <a:off x="0" y="5574960"/>
            <a:ext cx="9785520" cy="68544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pic>
        <p:nvPicPr>
          <p:cNvPr id="142" name="Picture 11" descr="Text&#10;&#10;Description automatically generated"/>
          <p:cNvPicPr/>
          <p:nvPr/>
        </p:nvPicPr>
        <p:blipFill>
          <a:blip r:embed="rId2"/>
          <a:stretch/>
        </p:blipFill>
        <p:spPr>
          <a:xfrm>
            <a:off x="62280" y="372600"/>
            <a:ext cx="8376840" cy="16750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alpha val="94000"/>
          </a:srgbClr>
        </a:solidFill>
      </p:bgPr>
    </p:bg>
    <p:spTree>
      <p:nvGrpSpPr>
        <p:cNvPr id="1" name=""/>
        <p:cNvGrpSpPr/>
        <p:nvPr/>
      </p:nvGrpSpPr>
      <p:grpSpPr>
        <a:xfrm>
          <a:off x="0" y="0"/>
          <a:ext cx="0" cy="0"/>
          <a:chOff x="0" y="0"/>
          <a:chExt cx="0" cy="0"/>
        </a:xfrm>
      </p:grpSpPr>
      <p:sp>
        <p:nvSpPr>
          <p:cNvPr id="143"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44" name="Content Placeholder 4" descr="Shape&#10;&#10;Description automatically generated with low confidence"/>
          <p:cNvPicPr/>
          <p:nvPr/>
        </p:nvPicPr>
        <p:blipFill>
          <a:blip r:embed="rId1">
            <a:extLst>
              <a:ext uri="{BEBA8EAE-BF5A-486C-A8C5-ECC9F3942E4B}">
                <a14:imgProps xmlns:a14="http://schemas.microsoft.com/office/drawing/2010/main">
                  <a14:imgLayer r:embed="rId2">
                    <a14:imgEffect>
                      <a14:saturation colorTemp="11200" sat="400000"/>
                    </a14:imgEffect>
                  </a14:imgLayer>
                </a14:imgProps>
              </a:ext>
            </a:extLst>
          </a:blip>
          <a:srcRect l="8660" t="0" r="6959" b="0"/>
          <a:stretch/>
        </p:blipFill>
        <p:spPr>
          <a:xfrm>
            <a:off x="3522600" y="0"/>
            <a:ext cx="8669160" cy="6857640"/>
          </a:xfrm>
          <a:prstGeom prst="rect">
            <a:avLst/>
          </a:prstGeom>
          <a:ln w="0">
            <a:noFill/>
          </a:ln>
        </p:spPr>
      </p:pic>
      <p:sp>
        <p:nvSpPr>
          <p:cNvPr id="145" name="CustomShape 2"/>
          <p:cNvSpPr/>
          <p:nvPr/>
        </p:nvSpPr>
        <p:spPr>
          <a:xfrm>
            <a:off x="0" y="0"/>
            <a:ext cx="9756360" cy="6857640"/>
          </a:xfrm>
          <a:prstGeom prst="rect">
            <a:avLst/>
          </a:prstGeom>
          <a:gradFill rotWithShape="0">
            <a:gsLst>
              <a:gs pos="42000">
                <a:srgbClr val="000000"/>
              </a:gs>
              <a:gs pos="100000">
                <a:srgbClr val="000000">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146" name="TextShape 3"/>
          <p:cNvSpPr txBox="1"/>
          <p:nvPr/>
        </p:nvSpPr>
        <p:spPr>
          <a:xfrm>
            <a:off x="371160" y="1161360"/>
            <a:ext cx="3437640" cy="1124280"/>
          </a:xfrm>
          <a:prstGeom prst="rect">
            <a:avLst/>
          </a:prstGeom>
          <a:noFill/>
          <a:ln w="0">
            <a:noFill/>
          </a:ln>
        </p:spPr>
        <p:txBody>
          <a:bodyPr anchor="b">
            <a:normAutofit/>
          </a:bodyPr>
          <a:p>
            <a:pPr>
              <a:lnSpc>
                <a:spcPct val="90000"/>
              </a:lnSpc>
            </a:pPr>
            <a:r>
              <a:rPr b="1" lang="en-US" sz="2800" spc="-1" strike="noStrike">
                <a:solidFill>
                  <a:srgbClr val="ffffff"/>
                </a:solidFill>
                <a:latin typeface="Neue Haas Grotesk Text Pro"/>
              </a:rPr>
              <a:t>Next Steps</a:t>
            </a:r>
            <a:endParaRPr b="0" lang="en-US" sz="2800" spc="-1" strike="noStrike">
              <a:solidFill>
                <a:srgbClr val="000000"/>
              </a:solidFill>
              <a:latin typeface="Neue Haas Grotesk Text Pro"/>
            </a:endParaRPr>
          </a:p>
        </p:txBody>
      </p:sp>
      <p:sp>
        <p:nvSpPr>
          <p:cNvPr id="147" name="CustomShape 4"/>
          <p:cNvSpPr/>
          <p:nvPr/>
        </p:nvSpPr>
        <p:spPr>
          <a:xfrm rot="5400000">
            <a:off x="662760" y="605520"/>
            <a:ext cx="72720" cy="548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428400" y="2443320"/>
            <a:ext cx="3300480" cy="1800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p:style>
      </p:sp>
      <p:sp>
        <p:nvSpPr>
          <p:cNvPr id="149" name="TextShape 6"/>
          <p:cNvSpPr txBox="1"/>
          <p:nvPr/>
        </p:nvSpPr>
        <p:spPr>
          <a:xfrm>
            <a:off x="371160" y="2718000"/>
            <a:ext cx="3438720" cy="3206880"/>
          </a:xfrm>
          <a:prstGeom prst="rect">
            <a:avLst/>
          </a:prstGeom>
          <a:noFill/>
          <a:ln w="0">
            <a:noFill/>
          </a:ln>
        </p:spPr>
        <p:txBody>
          <a:bodyPr>
            <a:normAutofit/>
          </a:bodyPr>
          <a:p>
            <a:pPr marL="228600" indent="-228240">
              <a:lnSpc>
                <a:spcPct val="110000"/>
              </a:lnSpc>
              <a:spcBef>
                <a:spcPts val="1001"/>
              </a:spcBef>
              <a:buClr>
                <a:srgbClr val="ffffff"/>
              </a:buClr>
              <a:buFont typeface="Arial"/>
              <a:buChar char="•"/>
            </a:pPr>
            <a:r>
              <a:rPr b="0" lang="en-US" sz="1700" spc="-1" strike="noStrike">
                <a:solidFill>
                  <a:srgbClr val="ffffff"/>
                </a:solidFill>
                <a:latin typeface="Neue Haas Grotesk Text Pro"/>
              </a:rPr>
              <a:t>Authentication layer</a:t>
            </a:r>
            <a:endParaRPr b="0" lang="en-US" sz="1700" spc="-1" strike="noStrike">
              <a:solidFill>
                <a:srgbClr val="000000"/>
              </a:solidFill>
              <a:latin typeface="Neue Haas Grotesk Text Pro"/>
            </a:endParaRPr>
          </a:p>
          <a:p>
            <a:pPr marL="228600" indent="-228240">
              <a:lnSpc>
                <a:spcPct val="110000"/>
              </a:lnSpc>
              <a:spcBef>
                <a:spcPts val="1001"/>
              </a:spcBef>
              <a:buClr>
                <a:srgbClr val="ffffff"/>
              </a:buClr>
              <a:buFont typeface="Arial"/>
              <a:buChar char="•"/>
            </a:pPr>
            <a:r>
              <a:rPr b="0" lang="en-US" sz="1700" spc="-1" strike="noStrike">
                <a:solidFill>
                  <a:srgbClr val="ffffff"/>
                </a:solidFill>
                <a:latin typeface="Neue Haas Grotesk Text Pro"/>
              </a:rPr>
              <a:t>ID Verification for ID scanning</a:t>
            </a:r>
            <a:endParaRPr b="0" lang="en-US" sz="1700" spc="-1" strike="noStrike">
              <a:solidFill>
                <a:srgbClr val="000000"/>
              </a:solidFill>
              <a:latin typeface="Neue Haas Grotesk Text Pro"/>
            </a:endParaRPr>
          </a:p>
          <a:p>
            <a:pPr marL="228600" indent="-228240">
              <a:lnSpc>
                <a:spcPct val="110000"/>
              </a:lnSpc>
              <a:spcBef>
                <a:spcPts val="1001"/>
              </a:spcBef>
              <a:buClr>
                <a:srgbClr val="ffffff"/>
              </a:buClr>
              <a:buFont typeface="Arial"/>
              <a:buChar char="•"/>
            </a:pPr>
            <a:r>
              <a:rPr b="0" lang="en-US" sz="1700" spc="-1" strike="noStrike">
                <a:solidFill>
                  <a:srgbClr val="ffffff"/>
                </a:solidFill>
                <a:latin typeface="Neue Haas Grotesk Text Pro"/>
              </a:rPr>
              <a:t>Encryption</a:t>
            </a:r>
            <a:endParaRPr b="0" lang="en-US" sz="1700" spc="-1" strike="noStrike">
              <a:solidFill>
                <a:srgbClr val="000000"/>
              </a:solidFill>
              <a:latin typeface="Neue Haas Grotesk Text Pro"/>
            </a:endParaRPr>
          </a:p>
          <a:p>
            <a:pPr marL="228600" indent="-228240">
              <a:lnSpc>
                <a:spcPct val="110000"/>
              </a:lnSpc>
              <a:spcBef>
                <a:spcPts val="1001"/>
              </a:spcBef>
              <a:buClr>
                <a:srgbClr val="ffffff"/>
              </a:buClr>
              <a:buFont typeface="Arial"/>
              <a:buChar char="•"/>
            </a:pPr>
            <a:r>
              <a:rPr b="0" lang="en-US" sz="1700" spc="-1" strike="noStrike">
                <a:solidFill>
                  <a:srgbClr val="ffffff"/>
                </a:solidFill>
                <a:latin typeface="Neue Haas Grotesk Text Pro"/>
              </a:rPr>
              <a:t>Payment gateway</a:t>
            </a:r>
            <a:endParaRPr b="0" lang="en-US" sz="1700" spc="-1" strike="noStrike">
              <a:solidFill>
                <a:srgbClr val="000000"/>
              </a:solidFill>
              <a:latin typeface="Neue Haas Grotesk Text Pro"/>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alpha val="94000"/>
          </a:srgbClr>
        </a:solidFill>
      </p:bgPr>
    </p:bg>
    <p:spTree>
      <p:nvGrpSpPr>
        <p:cNvPr id="1" name=""/>
        <p:cNvGrpSpPr/>
        <p:nvPr/>
      </p:nvGrpSpPr>
      <p:grpSpPr>
        <a:xfrm>
          <a:off x="0" y="0"/>
          <a:ext cx="0" cy="0"/>
          <a:chOff x="0" y="0"/>
          <a:chExt cx="0" cy="0"/>
        </a:xfrm>
      </p:grpSpPr>
      <p:sp>
        <p:nvSpPr>
          <p:cNvPr id="150" name="CustomShape 1"/>
          <p:cNvSpPr/>
          <p:nvPr/>
        </p:nvSpPr>
        <p:spPr>
          <a:xfrm rot="5400000">
            <a:off x="857880" y="346320"/>
            <a:ext cx="145800" cy="703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1" name="CustomShape 2"/>
          <p:cNvSpPr/>
          <p:nvPr/>
        </p:nvSpPr>
        <p:spPr>
          <a:xfrm flipV="1">
            <a:off x="578520" y="4500720"/>
            <a:ext cx="11034360" cy="18000"/>
          </a:xfrm>
          <a:prstGeom prst="rect">
            <a:avLst/>
          </a:prstGeom>
          <a:solidFill>
            <a:schemeClr val="tx2">
              <a:lumMod val="25000"/>
              <a:lumOff val="75000"/>
            </a:schemeClr>
          </a:solidFill>
          <a:ln w="3175">
            <a:noFill/>
          </a:ln>
        </p:spPr>
        <p:style>
          <a:lnRef idx="2">
            <a:schemeClr val="accent1">
              <a:shade val="50000"/>
            </a:schemeClr>
          </a:lnRef>
          <a:fillRef idx="1">
            <a:schemeClr val="accent1"/>
          </a:fillRef>
          <a:effectRef idx="0">
            <a:schemeClr val="accent1"/>
          </a:effectRef>
          <a:fontRef idx="minor"/>
        </p:style>
      </p:sp>
      <p:sp>
        <p:nvSpPr>
          <p:cNvPr id="152" name="CustomShape 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3" name="CustomShape 4"/>
          <p:cNvSpPr/>
          <p:nvPr/>
        </p:nvSpPr>
        <p:spPr>
          <a:xfrm rot="16200000">
            <a:off x="3799800" y="-1533600"/>
            <a:ext cx="4591800" cy="12191760"/>
          </a:xfrm>
          <a:prstGeom prst="rect">
            <a:avLst/>
          </a:prstGeom>
          <a:gradFill rotWithShape="0">
            <a:gsLst>
              <a:gs pos="0">
                <a:srgbClr val="000000">
                  <a:alpha val="0"/>
                </a:srgbClr>
              </a:gs>
              <a:gs pos="100000">
                <a:srgbClr val="000000">
                  <a:alpha val="90196"/>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54" name="TextShape 5"/>
          <p:cNvSpPr txBox="1"/>
          <p:nvPr/>
        </p:nvSpPr>
        <p:spPr>
          <a:xfrm>
            <a:off x="404640" y="3092040"/>
            <a:ext cx="9078120" cy="2387160"/>
          </a:xfrm>
          <a:prstGeom prst="rect">
            <a:avLst/>
          </a:prstGeom>
          <a:noFill/>
          <a:ln w="0">
            <a:noFill/>
          </a:ln>
        </p:spPr>
        <p:txBody>
          <a:bodyPr anchor="b">
            <a:normAutofit/>
          </a:bodyPr>
          <a:p>
            <a:pPr>
              <a:lnSpc>
                <a:spcPct val="90000"/>
              </a:lnSpc>
            </a:pPr>
            <a:r>
              <a:rPr b="1" lang="en-US" sz="6600" spc="-1" strike="noStrike">
                <a:solidFill>
                  <a:srgbClr val="ffffff"/>
                </a:solidFill>
                <a:latin typeface="Neue Haas Grotesk Text Pro"/>
              </a:rPr>
              <a:t>Questions</a:t>
            </a:r>
            <a:endParaRPr b="0" lang="en-US" sz="6600" spc="-1" strike="noStrike">
              <a:solidFill>
                <a:srgbClr val="000000"/>
              </a:solidFill>
              <a:latin typeface="Neue Haas Grotesk Text Pro"/>
            </a:endParaRPr>
          </a:p>
        </p:txBody>
      </p:sp>
      <p:sp>
        <p:nvSpPr>
          <p:cNvPr id="155" name="CustomShape 6"/>
          <p:cNvSpPr/>
          <p:nvPr/>
        </p:nvSpPr>
        <p:spPr>
          <a:xfrm>
            <a:off x="0" y="5574960"/>
            <a:ext cx="9785520" cy="68544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pic>
        <p:nvPicPr>
          <p:cNvPr id="156" name="Graphic 9" descr="Help with solid fill"/>
          <p:cNvPicPr/>
          <p:nvPr/>
        </p:nvPicPr>
        <p:blipFill>
          <a:blip r:embed="rId1"/>
          <a:stretch/>
        </p:blipFill>
        <p:spPr>
          <a:xfrm rot="1557600">
            <a:off x="4427640" y="967320"/>
            <a:ext cx="5744880" cy="5744880"/>
          </a:xfrm>
          <a:prstGeom prst="rect">
            <a:avLst/>
          </a:prstGeom>
          <a:ln w="0">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26">
                                  <p:stCondLst>
                                    <p:cond delay="0"/>
                                  </p:stCondLst>
                                  <p:childTnLst>
                                    <p:set>
                                      <p:cBhvr>
                                        <p:cTn id="28" dur="1" fill="hold">
                                          <p:stCondLst>
                                            <p:cond delay="0"/>
                                          </p:stCondLst>
                                        </p:cTn>
                                        <p:tgtEl>
                                          <p:spTgt spid="156"/>
                                        </p:tgtEl>
                                        <p:attrNameLst>
                                          <p:attrName>style.visibility</p:attrName>
                                        </p:attrNameLst>
                                      </p:cBhvr>
                                      <p:to>
                                        <p:strVal val="visible"/>
                                      </p:to>
                                    </p:set>
                                    <p:animEffect filter="wipe(down)" transition="in">
                                      <p:cBhvr additive="repl">
                                        <p:cTn id="29" dur="580">
                                          <p:stCondLst>
                                            <p:cond delay="0"/>
                                          </p:stCondLst>
                                        </p:cTn>
                                        <p:tgtEl>
                                          <p:spTgt spid="156"/>
                                        </p:tgtEl>
                                      </p:cBhvr>
                                    </p:animEffect>
                                    <p:anim calcmode="lin" valueType="num">
                                      <p:cBhvr additive="repl">
                                        <p:cTn id="30" dur="1822">
                                          <p:stCondLst>
                                            <p:cond delay="0"/>
                                          </p:stCondLst>
                                        </p:cTn>
                                        <p:tgtEl>
                                          <p:spTgt spid="156"/>
                                        </p:tgtEl>
                                        <p:attrNameLst>
                                          <p:attrName>ppt_x</p:attrName>
                                        </p:attrNameLst>
                                      </p:cBhvr>
                                      <p:tavLst>
                                        <p:tav tm="0">
                                          <p:val>
                                            <p:strVal val="#ppt_x-0.25"/>
                                          </p:val>
                                        </p:tav>
                                        <p:tav tm="100000">
                                          <p:val>
                                            <p:strVal val="#ppt_x"/>
                                          </p:val>
                                        </p:tav>
                                      </p:tavLst>
                                    </p:anim>
                                    <p:anim calcmode="lin" valueType="num">
                                      <p:cBhvr additive="repl">
                                        <p:cTn id="31" dur="664">
                                          <p:stCondLst>
                                            <p:cond delay="0"/>
                                          </p:stCondLst>
                                        </p:cTn>
                                        <p:tgtEl>
                                          <p:spTgt spid="156"/>
                                        </p:tgtEl>
                                        <p:attrNameLst>
                                          <p:attrName>ppt_y</p:attrName>
                                        </p:attrNameLst>
                                      </p:cBhvr>
                                      <p:tavLst>
                                        <p:tav fmla="y-sin(pi*$)/3" tm="0">
                                          <p:val>
                                            <p:fltVal val="0.5"/>
                                          </p:val>
                                        </p:tav>
                                        <p:tav fmla="y-sin(pi*$)/3" tm="100000">
                                          <p:val>
                                            <p:fltVal val="1"/>
                                          </p:val>
                                        </p:tav>
                                      </p:tavLst>
                                    </p:anim>
                                    <p:anim calcmode="lin" valueType="num">
                                      <p:cBhvr additive="repl">
                                        <p:cTn id="32" dur="664">
                                          <p:stCondLst>
                                            <p:cond delay="664"/>
                                          </p:stCondLst>
                                        </p:cTn>
                                        <p:tgtEl>
                                          <p:spTgt spid="156"/>
                                        </p:tgtEl>
                                        <p:attrNameLst>
                                          <p:attrName>ppt_y</p:attrName>
                                        </p:attrNameLst>
                                      </p:cBhvr>
                                      <p:tavLst>
                                        <p:tav fmla="y-sin(pi*$)/9" tm="0">
                                          <p:val>
                                            <p:fltVal val="0"/>
                                          </p:val>
                                        </p:tav>
                                        <p:tav fmla="y-sin(pi*$)/9" tm="100000">
                                          <p:val>
                                            <p:fltVal val="1"/>
                                          </p:val>
                                        </p:tav>
                                      </p:tavLst>
                                    </p:anim>
                                    <p:anim calcmode="lin" valueType="num">
                                      <p:cBhvr additive="repl">
                                        <p:cTn id="33" dur="332">
                                          <p:stCondLst>
                                            <p:cond delay="1324"/>
                                          </p:stCondLst>
                                        </p:cTn>
                                        <p:tgtEl>
                                          <p:spTgt spid="156"/>
                                        </p:tgtEl>
                                        <p:attrNameLst>
                                          <p:attrName>ppt_y</p:attrName>
                                        </p:attrNameLst>
                                      </p:cBhvr>
                                      <p:tavLst>
                                        <p:tav fmla="y-sin(pi*$)/27" tm="0">
                                          <p:val>
                                            <p:fltVal val="0"/>
                                          </p:val>
                                        </p:tav>
                                        <p:tav fmla="y-sin(pi*$)/27" tm="100000">
                                          <p:val>
                                            <p:fltVal val="1"/>
                                          </p:val>
                                        </p:tav>
                                      </p:tavLst>
                                    </p:anim>
                                    <p:anim calcmode="lin" valueType="num">
                                      <p:cBhvr additive="repl">
                                        <p:cTn id="34" dur="164">
                                          <p:stCondLst>
                                            <p:cond delay="1656"/>
                                          </p:stCondLst>
                                        </p:cTn>
                                        <p:tgtEl>
                                          <p:spTgt spid="156"/>
                                        </p:tgtEl>
                                        <p:attrNameLst>
                                          <p:attrName>ppt_y</p:attrName>
                                        </p:attrNameLst>
                                      </p:cBhvr>
                                      <p:tavLst>
                                        <p:tav fmla="y-sin(pi*$)/81" tm="0">
                                          <p:val>
                                            <p:fltVal val="0"/>
                                          </p:val>
                                        </p:tav>
                                        <p:tav fmla="y-sin(pi*$)/81" tm="100000">
                                          <p:val>
                                            <p:fltVal val="1"/>
                                          </p:val>
                                        </p:tav>
                                      </p:tavLst>
                                    </p:anim>
                                    <p:animScale>
                                      <p:cBhvr>
                                        <p:cTn id="35" dur="26" fill="hold">
                                          <p:stCondLst>
                                            <p:cond delay="650"/>
                                          </p:stCondLst>
                                        </p:cTn>
                                        <p:tgtEl>
                                          <p:spTgt spid="156"/>
                                        </p:tgtEl>
                                      </p:cBhvr>
                                      <p:to x="100000" y="60000"/>
                                    </p:animScale>
                                    <p:animScale>
                                      <p:cBhvr>
                                        <p:cTn id="36" dur="166" fill="hold">
                                          <p:stCondLst>
                                            <p:cond delay="676"/>
                                          </p:stCondLst>
                                        </p:cTn>
                                        <p:tgtEl>
                                          <p:spTgt spid="156"/>
                                        </p:tgtEl>
                                      </p:cBhvr>
                                      <p:to x="100000" y="100000"/>
                                    </p:animScale>
                                    <p:animScale>
                                      <p:cBhvr>
                                        <p:cTn id="37" dur="26" fill="hold">
                                          <p:stCondLst>
                                            <p:cond delay="1312"/>
                                          </p:stCondLst>
                                        </p:cTn>
                                        <p:tgtEl>
                                          <p:spTgt spid="156"/>
                                        </p:tgtEl>
                                      </p:cBhvr>
                                      <p:to x="100000" y="80000"/>
                                    </p:animScale>
                                    <p:animScale>
                                      <p:cBhvr>
                                        <p:cTn id="38" dur="166" fill="hold">
                                          <p:stCondLst>
                                            <p:cond delay="1338"/>
                                          </p:stCondLst>
                                        </p:cTn>
                                        <p:tgtEl>
                                          <p:spTgt spid="156"/>
                                        </p:tgtEl>
                                      </p:cBhvr>
                                      <p:to x="100000" y="100000"/>
                                    </p:animScale>
                                    <p:animScale>
                                      <p:cBhvr>
                                        <p:cTn id="39" dur="26" fill="hold">
                                          <p:stCondLst>
                                            <p:cond delay="1642"/>
                                          </p:stCondLst>
                                        </p:cTn>
                                        <p:tgtEl>
                                          <p:spTgt spid="156"/>
                                        </p:tgtEl>
                                      </p:cBhvr>
                                      <p:to x="100000" y="90000"/>
                                    </p:animScale>
                                    <p:animScale>
                                      <p:cBhvr>
                                        <p:cTn id="40" dur="166" fill="hold">
                                          <p:stCondLst>
                                            <p:cond delay="1668"/>
                                          </p:stCondLst>
                                        </p:cTn>
                                        <p:tgtEl>
                                          <p:spTgt spid="156"/>
                                        </p:tgtEl>
                                      </p:cBhvr>
                                      <p:to x="100000" y="100000"/>
                                    </p:animScale>
                                    <p:animScale>
                                      <p:cBhvr>
                                        <p:cTn id="41" dur="26" fill="hold">
                                          <p:stCondLst>
                                            <p:cond delay="1808"/>
                                          </p:stCondLst>
                                        </p:cTn>
                                        <p:tgtEl>
                                          <p:spTgt spid="156"/>
                                        </p:tgtEl>
                                      </p:cBhvr>
                                      <p:to x="100000" y="95000"/>
                                    </p:animScale>
                                    <p:animScale>
                                      <p:cBhvr>
                                        <p:cTn id="42" dur="166" fill="hold">
                                          <p:stCondLst>
                                            <p:cond delay="1834"/>
                                          </p:stCondLst>
                                        </p:cTn>
                                        <p:tgtEl>
                                          <p:spTgt spid="156"/>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432</TotalTime>
  <Application>LibreOffice/7.0.6.2$Windows_X86_64 LibreOffice_project/144abb84a525d8e30c9dbbefa69cbbf2d8d4ae3b</Application>
  <AppVersion>15.0000</AppVersion>
  <Words>182</Words>
  <Paragraphs>25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2022-02-04T03:45:20Z</dcterms:created>
  <dc:creator>brittany jacques</dc:creator>
  <dc:description/>
  <dc:language>en-US</dc:language>
  <cp:lastModifiedBy/>
  <dcterms:modified xsi:type="dcterms:W3CDTF">2022-02-08T18:01:30Z</dcterms:modified>
  <cp:revision>14</cp:revision>
  <dc:subject/>
  <dc:title>Smart Identity Management Platform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9</vt:i4>
  </property>
</Properties>
</file>